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492" r:id="rId3"/>
    <p:sldId id="595" r:id="rId4"/>
    <p:sldId id="607" r:id="rId5"/>
    <p:sldId id="446" r:id="rId6"/>
    <p:sldId id="614" r:id="rId7"/>
    <p:sldId id="625" r:id="rId8"/>
    <p:sldId id="626" r:id="rId9"/>
    <p:sldId id="622" r:id="rId10"/>
    <p:sldId id="623" r:id="rId11"/>
    <p:sldId id="627" r:id="rId12"/>
    <p:sldId id="624" r:id="rId13"/>
    <p:sldId id="629" r:id="rId14"/>
    <p:sldId id="628" r:id="rId15"/>
    <p:sldId id="630" r:id="rId16"/>
    <p:sldId id="598" r:id="rId17"/>
    <p:sldId id="631" r:id="rId18"/>
    <p:sldId id="632" r:id="rId19"/>
    <p:sldId id="633" r:id="rId20"/>
    <p:sldId id="634" r:id="rId21"/>
    <p:sldId id="635" r:id="rId22"/>
    <p:sldId id="63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DF9AA-B19D-4167-A207-E26C4267815C}" v="1843" dt="2023-10-21T16:57:45.7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4C7DF9AA-B19D-4167-A207-E26C4267815C}"/>
    <pc:docChg chg="undo custSel addSld delSld modSld sldOrd">
      <pc:chgData name="Ed Godfrey" userId="61aa7c48ee0e3db0" providerId="LiveId" clId="{4C7DF9AA-B19D-4167-A207-E26C4267815C}" dt="2023-10-21T16:58:47.415" v="2468" actId="47"/>
      <pc:docMkLst>
        <pc:docMk/>
      </pc:docMkLst>
      <pc:sldChg chg="modSp mod">
        <pc:chgData name="Ed Godfrey" userId="61aa7c48ee0e3db0" providerId="LiveId" clId="{4C7DF9AA-B19D-4167-A207-E26C4267815C}" dt="2023-10-21T15:45:45.215" v="5" actId="20577"/>
        <pc:sldMkLst>
          <pc:docMk/>
          <pc:sldMk cId="1586846861" sldId="256"/>
        </pc:sldMkLst>
        <pc:spChg chg="mod">
          <ac:chgData name="Ed Godfrey" userId="61aa7c48ee0e3db0" providerId="LiveId" clId="{4C7DF9AA-B19D-4167-A207-E26C4267815C}" dt="2023-10-21T15:45:41.984" v="3" actId="6549"/>
          <ac:spMkLst>
            <pc:docMk/>
            <pc:sldMk cId="1586846861" sldId="256"/>
            <ac:spMk id="3" creationId="{1206BF46-F60A-B583-BE9A-98813DA83DD6}"/>
          </ac:spMkLst>
        </pc:spChg>
        <pc:spChg chg="mod">
          <ac:chgData name="Ed Godfrey" userId="61aa7c48ee0e3db0" providerId="LiveId" clId="{4C7DF9AA-B19D-4167-A207-E26C4267815C}" dt="2023-10-21T15:45:45.215" v="5" actId="20577"/>
          <ac:spMkLst>
            <pc:docMk/>
            <pc:sldMk cId="1586846861" sldId="256"/>
            <ac:spMk id="4" creationId="{E81091B1-FFCB-0593-6511-1E1CB61C648D}"/>
          </ac:spMkLst>
        </pc:spChg>
      </pc:sldChg>
      <pc:sldChg chg="modSp mod modAnim">
        <pc:chgData name="Ed Godfrey" userId="61aa7c48ee0e3db0" providerId="LiveId" clId="{4C7DF9AA-B19D-4167-A207-E26C4267815C}" dt="2023-10-21T16:15:29.667" v="717" actId="20577"/>
        <pc:sldMkLst>
          <pc:docMk/>
          <pc:sldMk cId="478634917" sldId="446"/>
        </pc:sldMkLst>
        <pc:spChg chg="mod">
          <ac:chgData name="Ed Godfrey" userId="61aa7c48ee0e3db0" providerId="LiveId" clId="{4C7DF9AA-B19D-4167-A207-E26C4267815C}" dt="2023-10-21T16:15:29.667" v="717" actId="20577"/>
          <ac:spMkLst>
            <pc:docMk/>
            <pc:sldMk cId="478634917" sldId="446"/>
            <ac:spMk id="2" creationId="{2AF59FAE-6727-BF54-422D-196846653D48}"/>
          </ac:spMkLst>
        </pc:spChg>
        <pc:spChg chg="mod">
          <ac:chgData name="Ed Godfrey" userId="61aa7c48ee0e3db0" providerId="LiveId" clId="{4C7DF9AA-B19D-4167-A207-E26C4267815C}" dt="2023-10-21T16:12:09.715" v="542" actId="20577"/>
          <ac:spMkLst>
            <pc:docMk/>
            <pc:sldMk cId="478634917" sldId="446"/>
            <ac:spMk id="3" creationId="{9E3293C3-2021-04F5-B3B2-149081BCD341}"/>
          </ac:spMkLst>
        </pc:spChg>
        <pc:spChg chg="mod">
          <ac:chgData name="Ed Godfrey" userId="61aa7c48ee0e3db0" providerId="LiveId" clId="{4C7DF9AA-B19D-4167-A207-E26C4267815C}" dt="2023-10-21T16:09:50.670" v="341" actId="20577"/>
          <ac:spMkLst>
            <pc:docMk/>
            <pc:sldMk cId="478634917" sldId="446"/>
            <ac:spMk id="4" creationId="{87CA3EB8-CC6A-988C-CB83-322861B81FA7}"/>
          </ac:spMkLst>
        </pc:spChg>
        <pc:spChg chg="mod">
          <ac:chgData name="Ed Godfrey" userId="61aa7c48ee0e3db0" providerId="LiveId" clId="{4C7DF9AA-B19D-4167-A207-E26C4267815C}" dt="2023-10-21T16:09:14.984" v="334" actId="20577"/>
          <ac:spMkLst>
            <pc:docMk/>
            <pc:sldMk cId="478634917" sldId="446"/>
            <ac:spMk id="6" creationId="{27341E30-1523-0531-D0E1-7D6824619EE0}"/>
          </ac:spMkLst>
        </pc:spChg>
      </pc:sldChg>
      <pc:sldChg chg="modSp mod">
        <pc:chgData name="Ed Godfrey" userId="61aa7c48ee0e3db0" providerId="LiveId" clId="{4C7DF9AA-B19D-4167-A207-E26C4267815C}" dt="2023-10-21T15:46:10.056" v="10" actId="255"/>
        <pc:sldMkLst>
          <pc:docMk/>
          <pc:sldMk cId="2480515971" sldId="492"/>
        </pc:sldMkLst>
        <pc:spChg chg="mod">
          <ac:chgData name="Ed Godfrey" userId="61aa7c48ee0e3db0" providerId="LiveId" clId="{4C7DF9AA-B19D-4167-A207-E26C4267815C}" dt="2023-10-21T15:46:10.056" v="10" actId="255"/>
          <ac:spMkLst>
            <pc:docMk/>
            <pc:sldMk cId="2480515971" sldId="492"/>
            <ac:spMk id="3" creationId="{9E3293C3-2021-04F5-B3B2-149081BCD341}"/>
          </ac:spMkLst>
        </pc:spChg>
      </pc:sldChg>
      <pc:sldChg chg="del">
        <pc:chgData name="Ed Godfrey" userId="61aa7c48ee0e3db0" providerId="LiveId" clId="{4C7DF9AA-B19D-4167-A207-E26C4267815C}" dt="2023-10-21T16:07:53.378" v="312" actId="47"/>
        <pc:sldMkLst>
          <pc:docMk/>
          <pc:sldMk cId="2316650614" sldId="584"/>
        </pc:sldMkLst>
      </pc:sldChg>
      <pc:sldChg chg="addSp modSp mod ord modAnim">
        <pc:chgData name="Ed Godfrey" userId="61aa7c48ee0e3db0" providerId="LiveId" clId="{4C7DF9AA-B19D-4167-A207-E26C4267815C}" dt="2023-10-21T16:07:21.740" v="311"/>
        <pc:sldMkLst>
          <pc:docMk/>
          <pc:sldMk cId="3187345710" sldId="595"/>
        </pc:sldMkLst>
        <pc:spChg chg="add mod">
          <ac:chgData name="Ed Godfrey" userId="61aa7c48ee0e3db0" providerId="LiveId" clId="{4C7DF9AA-B19D-4167-A207-E26C4267815C}" dt="2023-10-21T16:06:52.195" v="281" actId="20577"/>
          <ac:spMkLst>
            <pc:docMk/>
            <pc:sldMk cId="3187345710" sldId="595"/>
            <ac:spMk id="2" creationId="{DE70801D-E26E-5EB9-F638-66136D907F1B}"/>
          </ac:spMkLst>
        </pc:spChg>
        <pc:spChg chg="mod">
          <ac:chgData name="Ed Godfrey" userId="61aa7c48ee0e3db0" providerId="LiveId" clId="{4C7DF9AA-B19D-4167-A207-E26C4267815C}" dt="2023-10-21T16:06:47.158" v="280" actId="115"/>
          <ac:spMkLst>
            <pc:docMk/>
            <pc:sldMk cId="3187345710" sldId="595"/>
            <ac:spMk id="3" creationId="{9E3293C3-2021-04F5-B3B2-149081BCD341}"/>
          </ac:spMkLst>
        </pc:spChg>
        <pc:spChg chg="mod">
          <ac:chgData name="Ed Godfrey" userId="61aa7c48ee0e3db0" providerId="LiveId" clId="{4C7DF9AA-B19D-4167-A207-E26C4267815C}" dt="2023-10-21T16:02:09.670" v="47" actId="20577"/>
          <ac:spMkLst>
            <pc:docMk/>
            <pc:sldMk cId="3187345710" sldId="595"/>
            <ac:spMk id="6" creationId="{27341E30-1523-0531-D0E1-7D6824619EE0}"/>
          </ac:spMkLst>
        </pc:spChg>
      </pc:sldChg>
      <pc:sldChg chg="del">
        <pc:chgData name="Ed Godfrey" userId="61aa7c48ee0e3db0" providerId="LiveId" clId="{4C7DF9AA-B19D-4167-A207-E26C4267815C}" dt="2023-10-21T16:58:44.534" v="2462" actId="47"/>
        <pc:sldMkLst>
          <pc:docMk/>
          <pc:sldMk cId="3682047370" sldId="596"/>
        </pc:sldMkLst>
      </pc:sldChg>
      <pc:sldChg chg="del">
        <pc:chgData name="Ed Godfrey" userId="61aa7c48ee0e3db0" providerId="LiveId" clId="{4C7DF9AA-B19D-4167-A207-E26C4267815C}" dt="2023-10-21T16:58:45.147" v="2464" actId="47"/>
        <pc:sldMkLst>
          <pc:docMk/>
          <pc:sldMk cId="4190691193" sldId="597"/>
        </pc:sldMkLst>
      </pc:sldChg>
      <pc:sldChg chg="modSp mod ord">
        <pc:chgData name="Ed Godfrey" userId="61aa7c48ee0e3db0" providerId="LiveId" clId="{4C7DF9AA-B19D-4167-A207-E26C4267815C}" dt="2023-10-21T16:48:33.659" v="2100" actId="115"/>
        <pc:sldMkLst>
          <pc:docMk/>
          <pc:sldMk cId="4227387117" sldId="598"/>
        </pc:sldMkLst>
        <pc:spChg chg="mod">
          <ac:chgData name="Ed Godfrey" userId="61aa7c48ee0e3db0" providerId="LiveId" clId="{4C7DF9AA-B19D-4167-A207-E26C4267815C}" dt="2023-10-21T16:48:33.659" v="2100" actId="115"/>
          <ac:spMkLst>
            <pc:docMk/>
            <pc:sldMk cId="4227387117" sldId="598"/>
            <ac:spMk id="3" creationId="{9E3293C3-2021-04F5-B3B2-149081BCD341}"/>
          </ac:spMkLst>
        </pc:spChg>
        <pc:spChg chg="mod">
          <ac:chgData name="Ed Godfrey" userId="61aa7c48ee0e3db0" providerId="LiveId" clId="{4C7DF9AA-B19D-4167-A207-E26C4267815C}" dt="2023-10-21T16:48:16.170" v="2096" actId="20577"/>
          <ac:spMkLst>
            <pc:docMk/>
            <pc:sldMk cId="4227387117" sldId="598"/>
            <ac:spMk id="6" creationId="{27341E30-1523-0531-D0E1-7D6824619EE0}"/>
          </ac:spMkLst>
        </pc:spChg>
      </pc:sldChg>
      <pc:sldChg chg="modSp modAnim">
        <pc:chgData name="Ed Godfrey" userId="61aa7c48ee0e3db0" providerId="LiveId" clId="{4C7DF9AA-B19D-4167-A207-E26C4267815C}" dt="2023-10-21T16:08:49.724" v="327" actId="113"/>
        <pc:sldMkLst>
          <pc:docMk/>
          <pc:sldMk cId="887518769" sldId="607"/>
        </pc:sldMkLst>
        <pc:spChg chg="mod">
          <ac:chgData name="Ed Godfrey" userId="61aa7c48ee0e3db0" providerId="LiveId" clId="{4C7DF9AA-B19D-4167-A207-E26C4267815C}" dt="2023-10-21T16:08:49.724" v="327" actId="113"/>
          <ac:spMkLst>
            <pc:docMk/>
            <pc:sldMk cId="887518769" sldId="607"/>
            <ac:spMk id="3" creationId="{9E3293C3-2021-04F5-B3B2-149081BCD341}"/>
          </ac:spMkLst>
        </pc:spChg>
      </pc:sldChg>
      <pc:sldChg chg="addSp modSp mod ord modAnim">
        <pc:chgData name="Ed Godfrey" userId="61aa7c48ee0e3db0" providerId="LiveId" clId="{4C7DF9AA-B19D-4167-A207-E26C4267815C}" dt="2023-10-21T16:20:19.533" v="1111" actId="6549"/>
        <pc:sldMkLst>
          <pc:docMk/>
          <pc:sldMk cId="3000992538" sldId="614"/>
        </pc:sldMkLst>
        <pc:spChg chg="add mod">
          <ac:chgData name="Ed Godfrey" userId="61aa7c48ee0e3db0" providerId="LiveId" clId="{4C7DF9AA-B19D-4167-A207-E26C4267815C}" dt="2023-10-21T16:20:08.899" v="1108" actId="12"/>
          <ac:spMkLst>
            <pc:docMk/>
            <pc:sldMk cId="3000992538" sldId="614"/>
            <ac:spMk id="2" creationId="{276BE811-259E-5403-88FE-5E1F81245E1C}"/>
          </ac:spMkLst>
        </pc:spChg>
        <pc:spChg chg="mod">
          <ac:chgData name="Ed Godfrey" userId="61aa7c48ee0e3db0" providerId="LiveId" clId="{4C7DF9AA-B19D-4167-A207-E26C4267815C}" dt="2023-10-21T16:20:04.681" v="1107" actId="12"/>
          <ac:spMkLst>
            <pc:docMk/>
            <pc:sldMk cId="3000992538" sldId="614"/>
            <ac:spMk id="3" creationId="{9E3293C3-2021-04F5-B3B2-149081BCD341}"/>
          </ac:spMkLst>
        </pc:spChg>
        <pc:spChg chg="add mod">
          <ac:chgData name="Ed Godfrey" userId="61aa7c48ee0e3db0" providerId="LiveId" clId="{4C7DF9AA-B19D-4167-A207-E26C4267815C}" dt="2023-10-21T16:20:12.928" v="1109" actId="12"/>
          <ac:spMkLst>
            <pc:docMk/>
            <pc:sldMk cId="3000992538" sldId="614"/>
            <ac:spMk id="4" creationId="{B32ABCDD-1B12-89F0-443F-72335FEDD34F}"/>
          </ac:spMkLst>
        </pc:spChg>
        <pc:spChg chg="add mod">
          <ac:chgData name="Ed Godfrey" userId="61aa7c48ee0e3db0" providerId="LiveId" clId="{4C7DF9AA-B19D-4167-A207-E26C4267815C}" dt="2023-10-21T16:20:19.533" v="1111" actId="6549"/>
          <ac:spMkLst>
            <pc:docMk/>
            <pc:sldMk cId="3000992538" sldId="614"/>
            <ac:spMk id="5" creationId="{3E0029F8-4A83-3A9C-5A36-F4A14084BF5D}"/>
          </ac:spMkLst>
        </pc:spChg>
        <pc:spChg chg="mod">
          <ac:chgData name="Ed Godfrey" userId="61aa7c48ee0e3db0" providerId="LiveId" clId="{4C7DF9AA-B19D-4167-A207-E26C4267815C}" dt="2023-10-21T16:16:26.558" v="752" actId="20577"/>
          <ac:spMkLst>
            <pc:docMk/>
            <pc:sldMk cId="3000992538" sldId="614"/>
            <ac:spMk id="6" creationId="{27341E30-1523-0531-D0E1-7D6824619EE0}"/>
          </ac:spMkLst>
        </pc:spChg>
      </pc:sldChg>
      <pc:sldChg chg="del">
        <pc:chgData name="Ed Godfrey" userId="61aa7c48ee0e3db0" providerId="LiveId" clId="{4C7DF9AA-B19D-4167-A207-E26C4267815C}" dt="2023-10-21T16:58:44.326" v="2461" actId="47"/>
        <pc:sldMkLst>
          <pc:docMk/>
          <pc:sldMk cId="561877206" sldId="616"/>
        </pc:sldMkLst>
      </pc:sldChg>
      <pc:sldChg chg="del">
        <pc:chgData name="Ed Godfrey" userId="61aa7c48ee0e3db0" providerId="LiveId" clId="{4C7DF9AA-B19D-4167-A207-E26C4267815C}" dt="2023-10-21T16:58:44.744" v="2463" actId="47"/>
        <pc:sldMkLst>
          <pc:docMk/>
          <pc:sldMk cId="3269252840" sldId="617"/>
        </pc:sldMkLst>
      </pc:sldChg>
      <pc:sldChg chg="del">
        <pc:chgData name="Ed Godfrey" userId="61aa7c48ee0e3db0" providerId="LiveId" clId="{4C7DF9AA-B19D-4167-A207-E26C4267815C}" dt="2023-10-21T16:58:45.507" v="2465" actId="47"/>
        <pc:sldMkLst>
          <pc:docMk/>
          <pc:sldMk cId="27946823" sldId="618"/>
        </pc:sldMkLst>
      </pc:sldChg>
      <pc:sldChg chg="del">
        <pc:chgData name="Ed Godfrey" userId="61aa7c48ee0e3db0" providerId="LiveId" clId="{4C7DF9AA-B19D-4167-A207-E26C4267815C}" dt="2023-10-21T16:58:45.882" v="2466" actId="47"/>
        <pc:sldMkLst>
          <pc:docMk/>
          <pc:sldMk cId="4280029625" sldId="619"/>
        </pc:sldMkLst>
      </pc:sldChg>
      <pc:sldChg chg="del">
        <pc:chgData name="Ed Godfrey" userId="61aa7c48ee0e3db0" providerId="LiveId" clId="{4C7DF9AA-B19D-4167-A207-E26C4267815C}" dt="2023-10-21T16:58:46.689" v="2467" actId="47"/>
        <pc:sldMkLst>
          <pc:docMk/>
          <pc:sldMk cId="3250469104" sldId="620"/>
        </pc:sldMkLst>
      </pc:sldChg>
      <pc:sldChg chg="del">
        <pc:chgData name="Ed Godfrey" userId="61aa7c48ee0e3db0" providerId="LiveId" clId="{4C7DF9AA-B19D-4167-A207-E26C4267815C}" dt="2023-10-21T16:58:47.415" v="2468" actId="47"/>
        <pc:sldMkLst>
          <pc:docMk/>
          <pc:sldMk cId="1942765519" sldId="621"/>
        </pc:sldMkLst>
      </pc:sldChg>
      <pc:sldChg chg="modSp add mod">
        <pc:chgData name="Ed Godfrey" userId="61aa7c48ee0e3db0" providerId="LiveId" clId="{4C7DF9AA-B19D-4167-A207-E26C4267815C}" dt="2023-10-21T16:29:12.757" v="1466" actId="20577"/>
        <pc:sldMkLst>
          <pc:docMk/>
          <pc:sldMk cId="1605200642" sldId="622"/>
        </pc:sldMkLst>
        <pc:spChg chg="mod">
          <ac:chgData name="Ed Godfrey" userId="61aa7c48ee0e3db0" providerId="LiveId" clId="{4C7DF9AA-B19D-4167-A207-E26C4267815C}" dt="2023-10-21T16:29:06.055" v="1453" actId="115"/>
          <ac:spMkLst>
            <pc:docMk/>
            <pc:sldMk cId="1605200642" sldId="622"/>
            <ac:spMk id="3" creationId="{9E3293C3-2021-04F5-B3B2-149081BCD341}"/>
          </ac:spMkLst>
        </pc:spChg>
        <pc:spChg chg="mod">
          <ac:chgData name="Ed Godfrey" userId="61aa7c48ee0e3db0" providerId="LiveId" clId="{4C7DF9AA-B19D-4167-A207-E26C4267815C}" dt="2023-10-21T16:29:12.757" v="1466" actId="20577"/>
          <ac:spMkLst>
            <pc:docMk/>
            <pc:sldMk cId="1605200642" sldId="622"/>
            <ac:spMk id="6" creationId="{27341E30-1523-0531-D0E1-7D6824619EE0}"/>
          </ac:spMkLst>
        </pc:spChg>
      </pc:sldChg>
      <pc:sldChg chg="modSp add mod">
        <pc:chgData name="Ed Godfrey" userId="61aa7c48ee0e3db0" providerId="LiveId" clId="{4C7DF9AA-B19D-4167-A207-E26C4267815C}" dt="2023-10-21T16:29:58.933" v="1484" actId="20577"/>
        <pc:sldMkLst>
          <pc:docMk/>
          <pc:sldMk cId="825811081" sldId="623"/>
        </pc:sldMkLst>
        <pc:spChg chg="mod">
          <ac:chgData name="Ed Godfrey" userId="61aa7c48ee0e3db0" providerId="LiveId" clId="{4C7DF9AA-B19D-4167-A207-E26C4267815C}" dt="2023-10-21T16:29:44.577" v="1471" actId="113"/>
          <ac:spMkLst>
            <pc:docMk/>
            <pc:sldMk cId="825811081" sldId="623"/>
            <ac:spMk id="3" creationId="{9E3293C3-2021-04F5-B3B2-149081BCD341}"/>
          </ac:spMkLst>
        </pc:spChg>
        <pc:spChg chg="mod">
          <ac:chgData name="Ed Godfrey" userId="61aa7c48ee0e3db0" providerId="LiveId" clId="{4C7DF9AA-B19D-4167-A207-E26C4267815C}" dt="2023-10-21T16:29:58.933" v="1484" actId="20577"/>
          <ac:spMkLst>
            <pc:docMk/>
            <pc:sldMk cId="825811081" sldId="623"/>
            <ac:spMk id="6" creationId="{27341E30-1523-0531-D0E1-7D6824619EE0}"/>
          </ac:spMkLst>
        </pc:spChg>
      </pc:sldChg>
      <pc:sldChg chg="modSp add mod modAnim">
        <pc:chgData name="Ed Godfrey" userId="61aa7c48ee0e3db0" providerId="LiveId" clId="{4C7DF9AA-B19D-4167-A207-E26C4267815C}" dt="2023-10-21T16:36:33.018" v="1639"/>
        <pc:sldMkLst>
          <pc:docMk/>
          <pc:sldMk cId="3534498331" sldId="624"/>
        </pc:sldMkLst>
        <pc:spChg chg="mod">
          <ac:chgData name="Ed Godfrey" userId="61aa7c48ee0e3db0" providerId="LiveId" clId="{4C7DF9AA-B19D-4167-A207-E26C4267815C}" dt="2023-10-21T16:35:46.491" v="1618" actId="255"/>
          <ac:spMkLst>
            <pc:docMk/>
            <pc:sldMk cId="3534498331" sldId="624"/>
            <ac:spMk id="3" creationId="{9E3293C3-2021-04F5-B3B2-149081BCD341}"/>
          </ac:spMkLst>
        </pc:spChg>
        <pc:spChg chg="mod">
          <ac:chgData name="Ed Godfrey" userId="61aa7c48ee0e3db0" providerId="LiveId" clId="{4C7DF9AA-B19D-4167-A207-E26C4267815C}" dt="2023-10-21T16:34:55.729" v="1595" actId="20577"/>
          <ac:spMkLst>
            <pc:docMk/>
            <pc:sldMk cId="3534498331" sldId="624"/>
            <ac:spMk id="6" creationId="{27341E30-1523-0531-D0E1-7D6824619EE0}"/>
          </ac:spMkLst>
        </pc:spChg>
      </pc:sldChg>
      <pc:sldChg chg="addSp delSp modSp add mod modAnim">
        <pc:chgData name="Ed Godfrey" userId="61aa7c48ee0e3db0" providerId="LiveId" clId="{4C7DF9AA-B19D-4167-A207-E26C4267815C}" dt="2023-10-21T16:23:51.527" v="1269"/>
        <pc:sldMkLst>
          <pc:docMk/>
          <pc:sldMk cId="4278750789" sldId="625"/>
        </pc:sldMkLst>
        <pc:spChg chg="mod">
          <ac:chgData name="Ed Godfrey" userId="61aa7c48ee0e3db0" providerId="LiveId" clId="{4C7DF9AA-B19D-4167-A207-E26C4267815C}" dt="2023-10-21T16:22:46.363" v="1207" actId="6549"/>
          <ac:spMkLst>
            <pc:docMk/>
            <pc:sldMk cId="4278750789" sldId="625"/>
            <ac:spMk id="2" creationId="{276BE811-259E-5403-88FE-5E1F81245E1C}"/>
          </ac:spMkLst>
        </pc:spChg>
        <pc:spChg chg="mod">
          <ac:chgData name="Ed Godfrey" userId="61aa7c48ee0e3db0" providerId="LiveId" clId="{4C7DF9AA-B19D-4167-A207-E26C4267815C}" dt="2023-10-21T16:22:03.596" v="1148" actId="6549"/>
          <ac:spMkLst>
            <pc:docMk/>
            <pc:sldMk cId="4278750789" sldId="625"/>
            <ac:spMk id="3" creationId="{9E3293C3-2021-04F5-B3B2-149081BCD341}"/>
          </ac:spMkLst>
        </pc:spChg>
        <pc:spChg chg="mod">
          <ac:chgData name="Ed Godfrey" userId="61aa7c48ee0e3db0" providerId="LiveId" clId="{4C7DF9AA-B19D-4167-A207-E26C4267815C}" dt="2023-10-21T16:23:28.428" v="1266" actId="20577"/>
          <ac:spMkLst>
            <pc:docMk/>
            <pc:sldMk cId="4278750789" sldId="625"/>
            <ac:spMk id="4" creationId="{B32ABCDD-1B12-89F0-443F-72335FEDD34F}"/>
          </ac:spMkLst>
        </pc:spChg>
        <pc:spChg chg="del">
          <ac:chgData name="Ed Godfrey" userId="61aa7c48ee0e3db0" providerId="LiveId" clId="{4C7DF9AA-B19D-4167-A207-E26C4267815C}" dt="2023-10-21T16:23:32.902" v="1267" actId="21"/>
          <ac:spMkLst>
            <pc:docMk/>
            <pc:sldMk cId="4278750789" sldId="625"/>
            <ac:spMk id="5" creationId="{3E0029F8-4A83-3A9C-5A36-F4A14084BF5D}"/>
          </ac:spMkLst>
        </pc:spChg>
        <pc:spChg chg="mod">
          <ac:chgData name="Ed Godfrey" userId="61aa7c48ee0e3db0" providerId="LiveId" clId="{4C7DF9AA-B19D-4167-A207-E26C4267815C}" dt="2023-10-21T16:21:31.971" v="1115" actId="20577"/>
          <ac:spMkLst>
            <pc:docMk/>
            <pc:sldMk cId="4278750789" sldId="625"/>
            <ac:spMk id="6" creationId="{27341E30-1523-0531-D0E1-7D6824619EE0}"/>
          </ac:spMkLst>
        </pc:spChg>
        <pc:spChg chg="add del mod">
          <ac:chgData name="Ed Godfrey" userId="61aa7c48ee0e3db0" providerId="LiveId" clId="{4C7DF9AA-B19D-4167-A207-E26C4267815C}" dt="2023-10-21T16:23:51.527" v="1269"/>
          <ac:spMkLst>
            <pc:docMk/>
            <pc:sldMk cId="4278750789" sldId="625"/>
            <ac:spMk id="7" creationId="{6DBE2138-7828-3C58-C642-099680D6CFE3}"/>
          </ac:spMkLst>
        </pc:spChg>
      </pc:sldChg>
      <pc:sldChg chg="addSp modSp add modAnim">
        <pc:chgData name="Ed Godfrey" userId="61aa7c48ee0e3db0" providerId="LiveId" clId="{4C7DF9AA-B19D-4167-A207-E26C4267815C}" dt="2023-10-21T16:38:05.896" v="1702" actId="6549"/>
        <pc:sldMkLst>
          <pc:docMk/>
          <pc:sldMk cId="2214521462" sldId="626"/>
        </pc:sldMkLst>
        <pc:spChg chg="mod">
          <ac:chgData name="Ed Godfrey" userId="61aa7c48ee0e3db0" providerId="LiveId" clId="{4C7DF9AA-B19D-4167-A207-E26C4267815C}" dt="2023-10-21T16:25:35.844" v="1341" actId="113"/>
          <ac:spMkLst>
            <pc:docMk/>
            <pc:sldMk cId="2214521462" sldId="626"/>
            <ac:spMk id="2" creationId="{2AF59FAE-6727-BF54-422D-196846653D48}"/>
          </ac:spMkLst>
        </pc:spChg>
        <pc:spChg chg="mod">
          <ac:chgData name="Ed Godfrey" userId="61aa7c48ee0e3db0" providerId="LiveId" clId="{4C7DF9AA-B19D-4167-A207-E26C4267815C}" dt="2023-10-21T16:38:05.896" v="1702" actId="6549"/>
          <ac:spMkLst>
            <pc:docMk/>
            <pc:sldMk cId="2214521462" sldId="626"/>
            <ac:spMk id="3" creationId="{9E3293C3-2021-04F5-B3B2-149081BCD341}"/>
          </ac:spMkLst>
        </pc:spChg>
        <pc:spChg chg="add mod">
          <ac:chgData name="Ed Godfrey" userId="61aa7c48ee0e3db0" providerId="LiveId" clId="{4C7DF9AA-B19D-4167-A207-E26C4267815C}" dt="2023-10-21T16:27:53.491" v="1444" actId="255"/>
          <ac:spMkLst>
            <pc:docMk/>
            <pc:sldMk cId="2214521462" sldId="626"/>
            <ac:spMk id="5" creationId="{405197E8-7556-F8E3-68CE-4367E556FD34}"/>
          </ac:spMkLst>
        </pc:spChg>
      </pc:sldChg>
      <pc:sldChg chg="modSp add mod ord modAnim">
        <pc:chgData name="Ed Godfrey" userId="61aa7c48ee0e3db0" providerId="LiveId" clId="{4C7DF9AA-B19D-4167-A207-E26C4267815C}" dt="2023-10-21T16:34:26.131" v="1586"/>
        <pc:sldMkLst>
          <pc:docMk/>
          <pc:sldMk cId="288710857" sldId="627"/>
        </pc:sldMkLst>
        <pc:spChg chg="mod">
          <ac:chgData name="Ed Godfrey" userId="61aa7c48ee0e3db0" providerId="LiveId" clId="{4C7DF9AA-B19D-4167-A207-E26C4267815C}" dt="2023-10-21T16:33:24.976" v="1583" actId="20577"/>
          <ac:spMkLst>
            <pc:docMk/>
            <pc:sldMk cId="288710857" sldId="627"/>
            <ac:spMk id="3" creationId="{9E3293C3-2021-04F5-B3B2-149081BCD341}"/>
          </ac:spMkLst>
        </pc:spChg>
        <pc:spChg chg="mod">
          <ac:chgData name="Ed Godfrey" userId="61aa7c48ee0e3db0" providerId="LiveId" clId="{4C7DF9AA-B19D-4167-A207-E26C4267815C}" dt="2023-10-21T16:31:52.428" v="1539" actId="20577"/>
          <ac:spMkLst>
            <pc:docMk/>
            <pc:sldMk cId="288710857" sldId="627"/>
            <ac:spMk id="6" creationId="{27341E30-1523-0531-D0E1-7D6824619EE0}"/>
          </ac:spMkLst>
        </pc:spChg>
      </pc:sldChg>
      <pc:sldChg chg="modSp add mod">
        <pc:chgData name="Ed Godfrey" userId="61aa7c48ee0e3db0" providerId="LiveId" clId="{4C7DF9AA-B19D-4167-A207-E26C4267815C}" dt="2023-10-21T16:45:19.083" v="1951" actId="6549"/>
        <pc:sldMkLst>
          <pc:docMk/>
          <pc:sldMk cId="2518851077" sldId="628"/>
        </pc:sldMkLst>
        <pc:spChg chg="mod">
          <ac:chgData name="Ed Godfrey" userId="61aa7c48ee0e3db0" providerId="LiveId" clId="{4C7DF9AA-B19D-4167-A207-E26C4267815C}" dt="2023-10-21T16:45:19.083" v="1951" actId="6549"/>
          <ac:spMkLst>
            <pc:docMk/>
            <pc:sldMk cId="2518851077" sldId="628"/>
            <ac:spMk id="3" creationId="{9E3293C3-2021-04F5-B3B2-149081BCD341}"/>
          </ac:spMkLst>
        </pc:spChg>
        <pc:spChg chg="mod">
          <ac:chgData name="Ed Godfrey" userId="61aa7c48ee0e3db0" providerId="LiveId" clId="{4C7DF9AA-B19D-4167-A207-E26C4267815C}" dt="2023-10-21T16:44:47.501" v="1945" actId="20577"/>
          <ac:spMkLst>
            <pc:docMk/>
            <pc:sldMk cId="2518851077" sldId="628"/>
            <ac:spMk id="6" creationId="{27341E30-1523-0531-D0E1-7D6824619EE0}"/>
          </ac:spMkLst>
        </pc:spChg>
      </pc:sldChg>
      <pc:sldChg chg="addSp delSp modSp add modAnim">
        <pc:chgData name="Ed Godfrey" userId="61aa7c48ee0e3db0" providerId="LiveId" clId="{4C7DF9AA-B19D-4167-A207-E26C4267815C}" dt="2023-10-21T16:43:39.949" v="1920" actId="20577"/>
        <pc:sldMkLst>
          <pc:docMk/>
          <pc:sldMk cId="3874415734" sldId="629"/>
        </pc:sldMkLst>
        <pc:spChg chg="mod">
          <ac:chgData name="Ed Godfrey" userId="61aa7c48ee0e3db0" providerId="LiveId" clId="{4C7DF9AA-B19D-4167-A207-E26C4267815C}" dt="2023-10-21T16:39:05.785" v="1731" actId="113"/>
          <ac:spMkLst>
            <pc:docMk/>
            <pc:sldMk cId="3874415734" sldId="629"/>
            <ac:spMk id="2" creationId="{2AF59FAE-6727-BF54-422D-196846653D48}"/>
          </ac:spMkLst>
        </pc:spChg>
        <pc:spChg chg="mod">
          <ac:chgData name="Ed Godfrey" userId="61aa7c48ee0e3db0" providerId="LiveId" clId="{4C7DF9AA-B19D-4167-A207-E26C4267815C}" dt="2023-10-21T16:38:34.852" v="1706" actId="20577"/>
          <ac:spMkLst>
            <pc:docMk/>
            <pc:sldMk cId="3874415734" sldId="629"/>
            <ac:spMk id="3" creationId="{9E3293C3-2021-04F5-B3B2-149081BCD341}"/>
          </ac:spMkLst>
        </pc:spChg>
        <pc:spChg chg="mod">
          <ac:chgData name="Ed Godfrey" userId="61aa7c48ee0e3db0" providerId="LiveId" clId="{4C7DF9AA-B19D-4167-A207-E26C4267815C}" dt="2023-10-21T16:38:51.641" v="1728" actId="1076"/>
          <ac:spMkLst>
            <pc:docMk/>
            <pc:sldMk cId="3874415734" sldId="629"/>
            <ac:spMk id="4" creationId="{87CA3EB8-CC6A-988C-CB83-322861B81FA7}"/>
          </ac:spMkLst>
        </pc:spChg>
        <pc:spChg chg="del">
          <ac:chgData name="Ed Godfrey" userId="61aa7c48ee0e3db0" providerId="LiveId" clId="{4C7DF9AA-B19D-4167-A207-E26C4267815C}" dt="2023-10-21T16:39:13.534" v="1732" actId="21"/>
          <ac:spMkLst>
            <pc:docMk/>
            <pc:sldMk cId="3874415734" sldId="629"/>
            <ac:spMk id="5" creationId="{405197E8-7556-F8E3-68CE-4367E556FD34}"/>
          </ac:spMkLst>
        </pc:spChg>
        <pc:spChg chg="add mod">
          <ac:chgData name="Ed Godfrey" userId="61aa7c48ee0e3db0" providerId="LiveId" clId="{4C7DF9AA-B19D-4167-A207-E26C4267815C}" dt="2023-10-21T16:43:39.949" v="1920" actId="20577"/>
          <ac:spMkLst>
            <pc:docMk/>
            <pc:sldMk cId="3874415734" sldId="629"/>
            <ac:spMk id="7" creationId="{70A7CB64-2E86-C5B8-7466-1371DDCD7223}"/>
          </ac:spMkLst>
        </pc:spChg>
      </pc:sldChg>
      <pc:sldChg chg="delSp modSp add modAnim">
        <pc:chgData name="Ed Godfrey" userId="61aa7c48ee0e3db0" providerId="LiveId" clId="{4C7DF9AA-B19D-4167-A207-E26C4267815C}" dt="2023-10-21T16:49:11.385" v="2102" actId="21"/>
        <pc:sldMkLst>
          <pc:docMk/>
          <pc:sldMk cId="3953759039" sldId="630"/>
        </pc:sldMkLst>
        <pc:spChg chg="mod">
          <ac:chgData name="Ed Godfrey" userId="61aa7c48ee0e3db0" providerId="LiveId" clId="{4C7DF9AA-B19D-4167-A207-E26C4267815C}" dt="2023-10-21T16:46:52.386" v="2067" actId="113"/>
          <ac:spMkLst>
            <pc:docMk/>
            <pc:sldMk cId="3953759039" sldId="630"/>
            <ac:spMk id="2" creationId="{2AF59FAE-6727-BF54-422D-196846653D48}"/>
          </ac:spMkLst>
        </pc:spChg>
        <pc:spChg chg="mod">
          <ac:chgData name="Ed Godfrey" userId="61aa7c48ee0e3db0" providerId="LiveId" clId="{4C7DF9AA-B19D-4167-A207-E26C4267815C}" dt="2023-10-21T16:46:33.011" v="2041" actId="20577"/>
          <ac:spMkLst>
            <pc:docMk/>
            <pc:sldMk cId="3953759039" sldId="630"/>
            <ac:spMk id="3" creationId="{9E3293C3-2021-04F5-B3B2-149081BCD341}"/>
          </ac:spMkLst>
        </pc:spChg>
        <pc:spChg chg="del mod">
          <ac:chgData name="Ed Godfrey" userId="61aa7c48ee0e3db0" providerId="LiveId" clId="{4C7DF9AA-B19D-4167-A207-E26C4267815C}" dt="2023-10-21T16:49:11.385" v="2102" actId="21"/>
          <ac:spMkLst>
            <pc:docMk/>
            <pc:sldMk cId="3953759039" sldId="630"/>
            <ac:spMk id="7" creationId="{70A7CB64-2E86-C5B8-7466-1371DDCD7223}"/>
          </ac:spMkLst>
        </pc:spChg>
      </pc:sldChg>
      <pc:sldChg chg="delSp modSp add modAnim">
        <pc:chgData name="Ed Godfrey" userId="61aa7c48ee0e3db0" providerId="LiveId" clId="{4C7DF9AA-B19D-4167-A207-E26C4267815C}" dt="2023-10-21T16:50:48.384" v="2173" actId="21"/>
        <pc:sldMkLst>
          <pc:docMk/>
          <pc:sldMk cId="875410025" sldId="631"/>
        </pc:sldMkLst>
        <pc:spChg chg="mod">
          <ac:chgData name="Ed Godfrey" userId="61aa7c48ee0e3db0" providerId="LiveId" clId="{4C7DF9AA-B19D-4167-A207-E26C4267815C}" dt="2023-10-21T16:49:37.419" v="2166" actId="113"/>
          <ac:spMkLst>
            <pc:docMk/>
            <pc:sldMk cId="875410025" sldId="631"/>
            <ac:spMk id="2" creationId="{2AF59FAE-6727-BF54-422D-196846653D48}"/>
          </ac:spMkLst>
        </pc:spChg>
        <pc:spChg chg="mod">
          <ac:chgData name="Ed Godfrey" userId="61aa7c48ee0e3db0" providerId="LiveId" clId="{4C7DF9AA-B19D-4167-A207-E26C4267815C}" dt="2023-10-21T16:49:23.852" v="2152" actId="20577"/>
          <ac:spMkLst>
            <pc:docMk/>
            <pc:sldMk cId="875410025" sldId="631"/>
            <ac:spMk id="3" creationId="{9E3293C3-2021-04F5-B3B2-149081BCD341}"/>
          </ac:spMkLst>
        </pc:spChg>
        <pc:spChg chg="del">
          <ac:chgData name="Ed Godfrey" userId="61aa7c48ee0e3db0" providerId="LiveId" clId="{4C7DF9AA-B19D-4167-A207-E26C4267815C}" dt="2023-10-21T16:50:48.384" v="2173" actId="21"/>
          <ac:spMkLst>
            <pc:docMk/>
            <pc:sldMk cId="875410025" sldId="631"/>
            <ac:spMk id="7" creationId="{70A7CB64-2E86-C5B8-7466-1371DDCD7223}"/>
          </ac:spMkLst>
        </pc:spChg>
      </pc:sldChg>
      <pc:sldChg chg="modSp add mod">
        <pc:chgData name="Ed Godfrey" userId="61aa7c48ee0e3db0" providerId="LiveId" clId="{4C7DF9AA-B19D-4167-A207-E26C4267815C}" dt="2023-10-21T16:51:32.879" v="2196" actId="20577"/>
        <pc:sldMkLst>
          <pc:docMk/>
          <pc:sldMk cId="1005131011" sldId="632"/>
        </pc:sldMkLst>
        <pc:spChg chg="mod">
          <ac:chgData name="Ed Godfrey" userId="61aa7c48ee0e3db0" providerId="LiveId" clId="{4C7DF9AA-B19D-4167-A207-E26C4267815C}" dt="2023-10-21T16:51:24.308" v="2179" actId="20577"/>
          <ac:spMkLst>
            <pc:docMk/>
            <pc:sldMk cId="1005131011" sldId="632"/>
            <ac:spMk id="3" creationId="{9E3293C3-2021-04F5-B3B2-149081BCD341}"/>
          </ac:spMkLst>
        </pc:spChg>
        <pc:spChg chg="mod">
          <ac:chgData name="Ed Godfrey" userId="61aa7c48ee0e3db0" providerId="LiveId" clId="{4C7DF9AA-B19D-4167-A207-E26C4267815C}" dt="2023-10-21T16:51:32.879" v="2196" actId="20577"/>
          <ac:spMkLst>
            <pc:docMk/>
            <pc:sldMk cId="1005131011" sldId="632"/>
            <ac:spMk id="6" creationId="{27341E30-1523-0531-D0E1-7D6824619EE0}"/>
          </ac:spMkLst>
        </pc:spChg>
      </pc:sldChg>
      <pc:sldChg chg="modSp add mod">
        <pc:chgData name="Ed Godfrey" userId="61aa7c48ee0e3db0" providerId="LiveId" clId="{4C7DF9AA-B19D-4167-A207-E26C4267815C}" dt="2023-10-21T16:52:07.785" v="2220" actId="115"/>
        <pc:sldMkLst>
          <pc:docMk/>
          <pc:sldMk cId="2136668198" sldId="633"/>
        </pc:sldMkLst>
        <pc:spChg chg="mod">
          <ac:chgData name="Ed Godfrey" userId="61aa7c48ee0e3db0" providerId="LiveId" clId="{4C7DF9AA-B19D-4167-A207-E26C4267815C}" dt="2023-10-21T16:52:07.785" v="2220" actId="115"/>
          <ac:spMkLst>
            <pc:docMk/>
            <pc:sldMk cId="2136668198" sldId="633"/>
            <ac:spMk id="3" creationId="{9E3293C3-2021-04F5-B3B2-149081BCD341}"/>
          </ac:spMkLst>
        </pc:spChg>
        <pc:spChg chg="mod">
          <ac:chgData name="Ed Godfrey" userId="61aa7c48ee0e3db0" providerId="LiveId" clId="{4C7DF9AA-B19D-4167-A207-E26C4267815C}" dt="2023-10-21T16:51:49.527" v="2215" actId="20577"/>
          <ac:spMkLst>
            <pc:docMk/>
            <pc:sldMk cId="2136668198" sldId="633"/>
            <ac:spMk id="6" creationId="{27341E30-1523-0531-D0E1-7D6824619EE0}"/>
          </ac:spMkLst>
        </pc:spChg>
      </pc:sldChg>
      <pc:sldChg chg="modSp add mod">
        <pc:chgData name="Ed Godfrey" userId="61aa7c48ee0e3db0" providerId="LiveId" clId="{4C7DF9AA-B19D-4167-A207-E26C4267815C}" dt="2023-10-21T16:53:44.910" v="2234" actId="20577"/>
        <pc:sldMkLst>
          <pc:docMk/>
          <pc:sldMk cId="765131911" sldId="634"/>
        </pc:sldMkLst>
        <pc:spChg chg="mod">
          <ac:chgData name="Ed Godfrey" userId="61aa7c48ee0e3db0" providerId="LiveId" clId="{4C7DF9AA-B19D-4167-A207-E26C4267815C}" dt="2023-10-21T16:53:38.758" v="2226" actId="2711"/>
          <ac:spMkLst>
            <pc:docMk/>
            <pc:sldMk cId="765131911" sldId="634"/>
            <ac:spMk id="3" creationId="{9E3293C3-2021-04F5-B3B2-149081BCD341}"/>
          </ac:spMkLst>
        </pc:spChg>
        <pc:spChg chg="mod">
          <ac:chgData name="Ed Godfrey" userId="61aa7c48ee0e3db0" providerId="LiveId" clId="{4C7DF9AA-B19D-4167-A207-E26C4267815C}" dt="2023-10-21T16:53:44.910" v="2234" actId="20577"/>
          <ac:spMkLst>
            <pc:docMk/>
            <pc:sldMk cId="765131911" sldId="634"/>
            <ac:spMk id="6" creationId="{27341E30-1523-0531-D0E1-7D6824619EE0}"/>
          </ac:spMkLst>
        </pc:spChg>
      </pc:sldChg>
      <pc:sldChg chg="addSp modSp add modAnim">
        <pc:chgData name="Ed Godfrey" userId="61aa7c48ee0e3db0" providerId="LiveId" clId="{4C7DF9AA-B19D-4167-A207-E26C4267815C}" dt="2023-10-21T16:56:39.415" v="2459"/>
        <pc:sldMkLst>
          <pc:docMk/>
          <pc:sldMk cId="290723065" sldId="635"/>
        </pc:sldMkLst>
        <pc:spChg chg="mod">
          <ac:chgData name="Ed Godfrey" userId="61aa7c48ee0e3db0" providerId="LiveId" clId="{4C7DF9AA-B19D-4167-A207-E26C4267815C}" dt="2023-10-21T16:55:15.269" v="2326" actId="20577"/>
          <ac:spMkLst>
            <pc:docMk/>
            <pc:sldMk cId="290723065" sldId="635"/>
            <ac:spMk id="2" creationId="{2AF59FAE-6727-BF54-422D-196846653D48}"/>
          </ac:spMkLst>
        </pc:spChg>
        <pc:spChg chg="mod">
          <ac:chgData name="Ed Godfrey" userId="61aa7c48ee0e3db0" providerId="LiveId" clId="{4C7DF9AA-B19D-4167-A207-E26C4267815C}" dt="2023-10-21T16:54:58.420" v="2312" actId="1035"/>
          <ac:spMkLst>
            <pc:docMk/>
            <pc:sldMk cId="290723065" sldId="635"/>
            <ac:spMk id="3" creationId="{9E3293C3-2021-04F5-B3B2-149081BCD341}"/>
          </ac:spMkLst>
        </pc:spChg>
        <pc:spChg chg="add mod">
          <ac:chgData name="Ed Godfrey" userId="61aa7c48ee0e3db0" providerId="LiveId" clId="{4C7DF9AA-B19D-4167-A207-E26C4267815C}" dt="2023-10-21T16:56:29.902" v="2434" actId="115"/>
          <ac:spMkLst>
            <pc:docMk/>
            <pc:sldMk cId="290723065" sldId="635"/>
            <ac:spMk id="5" creationId="{458A415D-BF74-1E50-F1C0-955D9B3F80A6}"/>
          </ac:spMkLst>
        </pc:spChg>
      </pc:sldChg>
      <pc:sldChg chg="add">
        <pc:chgData name="Ed Godfrey" userId="61aa7c48ee0e3db0" providerId="LiveId" clId="{4C7DF9AA-B19D-4167-A207-E26C4267815C}" dt="2023-10-21T16:57:45.739" v="2460"/>
        <pc:sldMkLst>
          <pc:docMk/>
          <pc:sldMk cId="286626818" sldId="63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48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4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33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054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81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87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27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1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69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31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42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6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96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54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12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46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10/21/2023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444648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fontScale="92500" lnSpcReduction="20000"/>
          </a:bodyPr>
          <a:lstStyle/>
          <a:p>
            <a:pPr algn="ctr"/>
            <a:r>
              <a:rPr lang="en-US" sz="3900" b="1" dirty="0">
                <a:latin typeface="Abadi" panose="020B0604020104020204" pitchFamily="34" charset="0"/>
              </a:rPr>
              <a:t>How Then Shall We Live?</a:t>
            </a:r>
            <a:endParaRPr lang="en-US" sz="3900" b="1" dirty="0">
              <a:solidFill>
                <a:schemeClr val="tx1"/>
              </a:solidFill>
              <a:latin typeface="Abadi" panose="020B0604020104020204" pitchFamily="34" charset="0"/>
            </a:endParaRPr>
          </a:p>
          <a:p>
            <a:pPr algn="ctr"/>
            <a:r>
              <a:rPr lang="en-US" sz="3900" b="1" dirty="0">
                <a:solidFill>
                  <a:schemeClr val="tx1"/>
                </a:solidFill>
                <a:latin typeface="Abadi" panose="020B0604020104020204" pitchFamily="34" charset="0"/>
              </a:rPr>
              <a:t>(Part 5b)</a:t>
            </a:r>
          </a:p>
          <a:p>
            <a:pPr algn="ctr"/>
            <a:r>
              <a:rPr lang="en-US" sz="3600" b="1" dirty="0">
                <a:solidFill>
                  <a:schemeClr val="tx1"/>
                </a:solidFill>
                <a:latin typeface="Avenir Next LT Pro Light" panose="020B0304020202020204" pitchFamily="34" charset="0"/>
              </a:rPr>
              <a:t>2 Peter 3:18b</a:t>
            </a: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October 22, 2023</a:t>
            </a:r>
          </a:p>
        </p:txBody>
      </p:sp>
    </p:spTree>
    <p:extLst>
      <p:ext uri="{BB962C8B-B14F-4D97-AF65-F5344CB8AC3E}">
        <p14:creationId xmlns:p14="http://schemas.microsoft.com/office/powerpoint/2010/main" val="158684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22579"/>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am Yahweh, that is My name; I will not give My </a:t>
            </a:r>
            <a:r>
              <a:rPr lang="en-US" sz="44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glory</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to another… (</a:t>
            </a:r>
            <a:r>
              <a:rPr lang="en-US" sz="4400" b="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LSB</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4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42:8</a:t>
            </a:r>
          </a:p>
        </p:txBody>
      </p:sp>
    </p:spTree>
    <p:extLst>
      <p:ext uri="{BB962C8B-B14F-4D97-AF65-F5344CB8AC3E}">
        <p14:creationId xmlns:p14="http://schemas.microsoft.com/office/powerpoint/2010/main" val="82581108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22579"/>
            <a:ext cx="11805602"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43:10-11 - 10 "You are My witnesses," declares Yahweh, "And My servant whom I have chosen, so that you may know and believe Me and understand that I am He. Before Me there was no god formed, and there will be none after Me. 11 I, even I, am Yahweh, and there is no </a:t>
            </a:r>
            <a:r>
              <a:rPr lang="en-US" sz="36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savior</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besides Me. (</a:t>
            </a:r>
            <a:r>
              <a:rPr lang="en-US" sz="3600" b="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LSB</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endParaRPr lang="en-US" sz="1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45:21 - Declare and draw near with your case; Indeed, let them consult together. Who has made this heard from of old? Who has long since declared it? Is it not I, Yahweh? And there is no other God besides Me, A righteous </a:t>
            </a:r>
            <a:r>
              <a:rPr lang="en-US" sz="36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God</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 </a:t>
            </a:r>
            <a:r>
              <a:rPr lang="en-US" sz="36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Savior</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There is none except Me. (</a:t>
            </a:r>
            <a:r>
              <a:rPr lang="en-US" sz="3600" b="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LSB</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43:10-11; Isaiah 45:21</a:t>
            </a:r>
          </a:p>
        </p:txBody>
      </p:sp>
    </p:spTree>
    <p:extLst>
      <p:ext uri="{BB962C8B-B14F-4D97-AF65-F5344CB8AC3E}">
        <p14:creationId xmlns:p14="http://schemas.microsoft.com/office/powerpoint/2010/main" val="288710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22579"/>
            <a:ext cx="1180560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ctr">
              <a:spcBef>
                <a:spcPts val="0"/>
              </a:spcBef>
              <a:spcAft>
                <a:spcPts val="0"/>
              </a:spcAft>
            </a:pPr>
            <a:r>
              <a:rPr lang="en-US" sz="36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“If Christ be anything, He must be everything.”</a:t>
            </a:r>
            <a:r>
              <a:rPr lang="en-US" sz="36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endParaRPr lang="en-US" sz="3600" b="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36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“If Christ is not all to you He is nothing to you. </a:t>
            </a:r>
          </a:p>
          <a:p>
            <a:pPr marL="0" marR="0" algn="ctr">
              <a:spcBef>
                <a:spcPts val="0"/>
              </a:spcBef>
              <a:spcAft>
                <a:spcPts val="0"/>
              </a:spcAft>
            </a:pPr>
            <a:r>
              <a:rPr lang="en-US" sz="36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He will never go into partnership as a part Savior of men. If He be something He must be everything, </a:t>
            </a:r>
          </a:p>
          <a:p>
            <a:pPr marL="0" marR="0" algn="ctr">
              <a:spcBef>
                <a:spcPts val="0"/>
              </a:spcBef>
              <a:spcAft>
                <a:spcPts val="0"/>
              </a:spcAft>
            </a:pPr>
            <a:r>
              <a:rPr lang="en-US" sz="36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and if He be not everything He is nothing to you.” </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Spurgeon</a:t>
            </a:r>
          </a:p>
        </p:txBody>
      </p:sp>
    </p:spTree>
    <p:extLst>
      <p:ext uri="{BB962C8B-B14F-4D97-AF65-F5344CB8AC3E}">
        <p14:creationId xmlns:p14="http://schemas.microsoft.com/office/powerpoint/2010/main" val="3534498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75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75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227903" y="1372706"/>
            <a:ext cx="1180560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marR="0" indent="-742950" algn="just">
              <a:spcBef>
                <a:spcPts val="0"/>
              </a:spcBef>
              <a:spcAft>
                <a:spcPts val="0"/>
              </a:spcAft>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person of praise</a:t>
            </a:r>
          </a:p>
          <a:p>
            <a:pPr marL="742950" marR="0" indent="-742950" algn="just">
              <a:spcBef>
                <a:spcPts val="0"/>
              </a:spcBef>
              <a:spcAft>
                <a:spcPts val="0"/>
              </a:spcAft>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point of the praise</a:t>
            </a:r>
          </a:p>
        </p:txBody>
      </p:sp>
      <p:sp>
        <p:nvSpPr>
          <p:cNvPr id="6" name="TextBox 5">
            <a:extLst>
              <a:ext uri="{FF2B5EF4-FFF2-40B4-BE49-F238E27FC236}">
                <a16:creationId xmlns:a16="http://schemas.microsoft.com/office/drawing/2014/main" id="{27341E30-1523-0531-D0E1-7D6824619EE0}"/>
              </a:ext>
            </a:extLst>
          </p:cNvPr>
          <p:cNvSpPr txBox="1"/>
          <p:nvPr/>
        </p:nvSpPr>
        <p:spPr>
          <a:xfrm>
            <a:off x="227903" y="200025"/>
            <a:ext cx="11805601" cy="646331"/>
          </a:xfrm>
          <a:prstGeom prst="rect">
            <a:avLst/>
          </a:prstGeom>
          <a:noFill/>
        </p:spPr>
        <p:txBody>
          <a:bodyPr wrap="square" rtlCol="0">
            <a:spAutoFit/>
          </a:bodyPr>
          <a:lstStyle/>
          <a:p>
            <a:pPr marL="857250" indent="-857250">
              <a:buFont typeface="+mj-lt"/>
              <a:buAutoNum type="romanUcPeriod" startAt="5"/>
            </a:pPr>
            <a:r>
              <a:rPr lang="en-US" sz="3600" b="1" dirty="0">
                <a:latin typeface="Arial" panose="020B0604020202020204" pitchFamily="34" charset="0"/>
                <a:cs typeface="Arial" panose="020B0604020202020204" pitchFamily="34" charset="0"/>
              </a:rPr>
              <a:t>The praise of His Promise </a:t>
            </a:r>
            <a:r>
              <a:rPr lang="en-US" sz="3600" b="1" baseline="30000" dirty="0">
                <a:latin typeface="Arial" panose="020B0604020202020204" pitchFamily="34" charset="0"/>
                <a:cs typeface="Arial" panose="020B0604020202020204" pitchFamily="34" charset="0"/>
              </a:rPr>
              <a:t>(3:18a)</a:t>
            </a:r>
          </a:p>
        </p:txBody>
      </p:sp>
      <p:sp>
        <p:nvSpPr>
          <p:cNvPr id="4" name="Text Box 3">
            <a:extLst>
              <a:ext uri="{FF2B5EF4-FFF2-40B4-BE49-F238E27FC236}">
                <a16:creationId xmlns:a16="http://schemas.microsoft.com/office/drawing/2014/main" id="{87CA3EB8-CC6A-988C-CB83-322861B81FA7}"/>
              </a:ext>
            </a:extLst>
          </p:cNvPr>
          <p:cNvSpPr txBox="1">
            <a:spLocks noChangeArrowheads="1"/>
          </p:cNvSpPr>
          <p:nvPr/>
        </p:nvSpPr>
        <p:spPr bwMode="auto">
          <a:xfrm>
            <a:off x="186309" y="772310"/>
            <a:ext cx="11692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To Him be the glory, both now and to the day of eternity. Amen.</a:t>
            </a:r>
          </a:p>
        </p:txBody>
      </p:sp>
      <p:sp>
        <p:nvSpPr>
          <p:cNvPr id="2" name="Text Box 3">
            <a:extLst>
              <a:ext uri="{FF2B5EF4-FFF2-40B4-BE49-F238E27FC236}">
                <a16:creationId xmlns:a16="http://schemas.microsoft.com/office/drawing/2014/main" id="{2AF59FAE-6727-BF54-422D-196846653D48}"/>
              </a:ext>
            </a:extLst>
          </p:cNvPr>
          <p:cNvSpPr txBox="1">
            <a:spLocks noChangeArrowheads="1"/>
          </p:cNvSpPr>
          <p:nvPr/>
        </p:nvSpPr>
        <p:spPr bwMode="auto">
          <a:xfrm>
            <a:off x="1038225" y="2521266"/>
            <a:ext cx="109181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To Him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be the glory</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 both now and to the day of eternity. Amen</a:t>
            </a:r>
          </a:p>
        </p:txBody>
      </p:sp>
      <p:sp>
        <p:nvSpPr>
          <p:cNvPr id="7" name="Text Box 3">
            <a:extLst>
              <a:ext uri="{FF2B5EF4-FFF2-40B4-BE49-F238E27FC236}">
                <a16:creationId xmlns:a16="http://schemas.microsoft.com/office/drawing/2014/main" id="{70A7CB64-2E86-C5B8-7466-1371DDCD7223}"/>
              </a:ext>
            </a:extLst>
          </p:cNvPr>
          <p:cNvSpPr txBox="1">
            <a:spLocks noChangeArrowheads="1"/>
          </p:cNvSpPr>
          <p:nvPr/>
        </p:nvSpPr>
        <p:spPr bwMode="auto">
          <a:xfrm>
            <a:off x="1009650" y="3283266"/>
            <a:ext cx="109181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Glory -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 greatness and splendor of God and His works; and then praise Him for it. </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(see 1 Chronicles 16:8-36)</a:t>
            </a:r>
            <a:endParaRPr lang="en-US"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44157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750"/>
                                        <p:tgtEl>
                                          <p:spTgt spid="3">
                                            <p:txEl>
                                              <p:pRg st="1" end="1"/>
                                            </p:txEl>
                                          </p:spTgt>
                                        </p:tgtEl>
                                      </p:cBhvr>
                                    </p:animEffec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75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uiExpand="1" build="p"/>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22579"/>
            <a:ext cx="11805602"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2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give thanks to the LORD (verse 8)</a:t>
            </a:r>
          </a:p>
          <a:p>
            <a:pPr marL="0" marR="0" algn="just">
              <a:spcBef>
                <a:spcPts val="0"/>
              </a:spcBef>
              <a:spcAft>
                <a:spcPts val="0"/>
              </a:spcAft>
            </a:pPr>
            <a:r>
              <a:rPr lang="en-US" sz="2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make known His deeds which display the greatness of His name (verse 8)</a:t>
            </a:r>
          </a:p>
          <a:p>
            <a:pPr marL="0" marR="0" algn="just">
              <a:spcBef>
                <a:spcPts val="0"/>
              </a:spcBef>
              <a:spcAft>
                <a:spcPts val="0"/>
              </a:spcAft>
            </a:pPr>
            <a:r>
              <a:rPr lang="en-US" sz="2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tell all the nations what God has done (verses 8–9, 24)</a:t>
            </a:r>
          </a:p>
          <a:p>
            <a:pPr marL="0" marR="0" algn="just">
              <a:spcBef>
                <a:spcPts val="0"/>
              </a:spcBef>
              <a:spcAft>
                <a:spcPts val="0"/>
              </a:spcAft>
            </a:pPr>
            <a:r>
              <a:rPr lang="en-US" sz="2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sing to the LORD (verses 9, 23)</a:t>
            </a:r>
          </a:p>
          <a:p>
            <a:pPr marL="0" marR="0" algn="just">
              <a:spcBef>
                <a:spcPts val="0"/>
              </a:spcBef>
              <a:spcAft>
                <a:spcPts val="0"/>
              </a:spcAft>
            </a:pPr>
            <a:r>
              <a:rPr lang="en-US" sz="2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glory, or boast, in His name (verse 10)</a:t>
            </a:r>
          </a:p>
          <a:p>
            <a:pPr marL="0" marR="0" algn="just">
              <a:spcBef>
                <a:spcPts val="0"/>
              </a:spcBef>
              <a:spcAft>
                <a:spcPts val="0"/>
              </a:spcAft>
            </a:pPr>
            <a:r>
              <a:rPr lang="en-US" sz="2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be glad in Him (verse 10)</a:t>
            </a:r>
          </a:p>
          <a:p>
            <a:pPr marL="0" marR="0" algn="just">
              <a:spcBef>
                <a:spcPts val="0"/>
              </a:spcBef>
              <a:spcAft>
                <a:spcPts val="0"/>
              </a:spcAft>
            </a:pPr>
            <a:r>
              <a:rPr lang="en-US" sz="2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seek out the LORD and trust in His strength (verse 11) </a:t>
            </a:r>
          </a:p>
          <a:p>
            <a:pPr marL="0" marR="0" algn="just">
              <a:spcBef>
                <a:spcPts val="0"/>
              </a:spcBef>
              <a:spcAft>
                <a:spcPts val="0"/>
              </a:spcAft>
            </a:pPr>
            <a:r>
              <a:rPr lang="en-US" sz="2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remember all the </a:t>
            </a:r>
            <a:r>
              <a:rPr lang="en-US" sz="2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LORD’s</a:t>
            </a:r>
            <a:r>
              <a:rPr lang="en-US" sz="2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wonderful deeds (verse 12) </a:t>
            </a:r>
          </a:p>
          <a:p>
            <a:pPr marL="0" marR="0" algn="just">
              <a:spcBef>
                <a:spcPts val="0"/>
              </a:spcBef>
              <a:spcAft>
                <a:spcPts val="0"/>
              </a:spcAft>
            </a:pPr>
            <a:r>
              <a:rPr lang="en-US" sz="2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ascribe glory and strength to Him because it is His due (verses 28–29). </a:t>
            </a:r>
          </a:p>
          <a:p>
            <a:pPr marL="0" marR="0" algn="just">
              <a:spcBef>
                <a:spcPts val="0"/>
              </a:spcBef>
              <a:spcAft>
                <a:spcPts val="0"/>
              </a:spcAft>
            </a:pPr>
            <a:r>
              <a:rPr lang="en-US" sz="2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bring an offering to God (verse 29). </a:t>
            </a:r>
          </a:p>
          <a:p>
            <a:pPr marL="0" marR="0" algn="just">
              <a:spcBef>
                <a:spcPts val="0"/>
              </a:spcBef>
              <a:spcAft>
                <a:spcPts val="0"/>
              </a:spcAft>
            </a:pPr>
            <a:r>
              <a:rPr lang="en-US" sz="2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worship the LORD (verse 29)</a:t>
            </a:r>
          </a:p>
          <a:p>
            <a:pPr marL="0" marR="0" algn="just">
              <a:spcBef>
                <a:spcPts val="0"/>
              </a:spcBef>
              <a:spcAft>
                <a:spcPts val="0"/>
              </a:spcAft>
            </a:pPr>
            <a:r>
              <a:rPr lang="en-US" sz="2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give thanks to God for His goodness and love (verse 34)</a:t>
            </a:r>
          </a:p>
          <a:p>
            <a:pPr marL="0" marR="0" algn="just">
              <a:spcBef>
                <a:spcPts val="0"/>
              </a:spcBef>
              <a:spcAft>
                <a:spcPts val="0"/>
              </a:spcAft>
            </a:pPr>
            <a:r>
              <a:rPr lang="en-US" sz="2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cry out to God for salvation (verse 35)</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Giving Glory to the LORD</a:t>
            </a:r>
          </a:p>
        </p:txBody>
      </p:sp>
    </p:spTree>
    <p:extLst>
      <p:ext uri="{BB962C8B-B14F-4D97-AF65-F5344CB8AC3E}">
        <p14:creationId xmlns:p14="http://schemas.microsoft.com/office/powerpoint/2010/main" val="251885107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227903" y="1372706"/>
            <a:ext cx="1180560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marR="0" indent="-742950" algn="just">
              <a:spcBef>
                <a:spcPts val="0"/>
              </a:spcBef>
              <a:spcAft>
                <a:spcPts val="0"/>
              </a:spcAft>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person of praise</a:t>
            </a:r>
          </a:p>
          <a:p>
            <a:pPr marL="742950" marR="0" indent="-742950" algn="just">
              <a:spcBef>
                <a:spcPts val="0"/>
              </a:spcBef>
              <a:spcAft>
                <a:spcPts val="0"/>
              </a:spcAft>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point of the praise</a:t>
            </a:r>
          </a:p>
          <a:p>
            <a:pPr marL="742950" marR="0" indent="-742950" algn="just">
              <a:spcBef>
                <a:spcPts val="0"/>
              </a:spcBef>
              <a:spcAft>
                <a:spcPts val="0"/>
              </a:spcAft>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practice of the praise</a:t>
            </a:r>
          </a:p>
        </p:txBody>
      </p:sp>
      <p:sp>
        <p:nvSpPr>
          <p:cNvPr id="6" name="TextBox 5">
            <a:extLst>
              <a:ext uri="{FF2B5EF4-FFF2-40B4-BE49-F238E27FC236}">
                <a16:creationId xmlns:a16="http://schemas.microsoft.com/office/drawing/2014/main" id="{27341E30-1523-0531-D0E1-7D6824619EE0}"/>
              </a:ext>
            </a:extLst>
          </p:cNvPr>
          <p:cNvSpPr txBox="1"/>
          <p:nvPr/>
        </p:nvSpPr>
        <p:spPr>
          <a:xfrm>
            <a:off x="227903" y="200025"/>
            <a:ext cx="11805601" cy="646331"/>
          </a:xfrm>
          <a:prstGeom prst="rect">
            <a:avLst/>
          </a:prstGeom>
          <a:noFill/>
        </p:spPr>
        <p:txBody>
          <a:bodyPr wrap="square" rtlCol="0">
            <a:spAutoFit/>
          </a:bodyPr>
          <a:lstStyle/>
          <a:p>
            <a:pPr marL="857250" indent="-857250">
              <a:buFont typeface="+mj-lt"/>
              <a:buAutoNum type="romanUcPeriod" startAt="5"/>
            </a:pPr>
            <a:r>
              <a:rPr lang="en-US" sz="3600" b="1" dirty="0">
                <a:latin typeface="Arial" panose="020B0604020202020204" pitchFamily="34" charset="0"/>
                <a:cs typeface="Arial" panose="020B0604020202020204" pitchFamily="34" charset="0"/>
              </a:rPr>
              <a:t>The praise of His Promise </a:t>
            </a:r>
            <a:r>
              <a:rPr lang="en-US" sz="3600" b="1" baseline="30000" dirty="0">
                <a:latin typeface="Arial" panose="020B0604020202020204" pitchFamily="34" charset="0"/>
                <a:cs typeface="Arial" panose="020B0604020202020204" pitchFamily="34" charset="0"/>
              </a:rPr>
              <a:t>(3:18a)</a:t>
            </a:r>
          </a:p>
        </p:txBody>
      </p:sp>
      <p:sp>
        <p:nvSpPr>
          <p:cNvPr id="4" name="Text Box 3">
            <a:extLst>
              <a:ext uri="{FF2B5EF4-FFF2-40B4-BE49-F238E27FC236}">
                <a16:creationId xmlns:a16="http://schemas.microsoft.com/office/drawing/2014/main" id="{87CA3EB8-CC6A-988C-CB83-322861B81FA7}"/>
              </a:ext>
            </a:extLst>
          </p:cNvPr>
          <p:cNvSpPr txBox="1">
            <a:spLocks noChangeArrowheads="1"/>
          </p:cNvSpPr>
          <p:nvPr/>
        </p:nvSpPr>
        <p:spPr bwMode="auto">
          <a:xfrm>
            <a:off x="186309" y="772310"/>
            <a:ext cx="11692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To Him be the glory, both now and to the day of eternity. Amen.</a:t>
            </a:r>
          </a:p>
        </p:txBody>
      </p:sp>
      <p:sp>
        <p:nvSpPr>
          <p:cNvPr id="2" name="Text Box 3">
            <a:extLst>
              <a:ext uri="{FF2B5EF4-FFF2-40B4-BE49-F238E27FC236}">
                <a16:creationId xmlns:a16="http://schemas.microsoft.com/office/drawing/2014/main" id="{2AF59FAE-6727-BF54-422D-196846653D48}"/>
              </a:ext>
            </a:extLst>
          </p:cNvPr>
          <p:cNvSpPr txBox="1">
            <a:spLocks noChangeArrowheads="1"/>
          </p:cNvSpPr>
          <p:nvPr/>
        </p:nvSpPr>
        <p:spPr bwMode="auto">
          <a:xfrm>
            <a:off x="1038225" y="3121341"/>
            <a:ext cx="109181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To Him be the glory,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both now </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and to the day of eternity. Amen</a:t>
            </a:r>
          </a:p>
        </p:txBody>
      </p:sp>
    </p:spTree>
    <p:extLst>
      <p:ext uri="{BB962C8B-B14F-4D97-AF65-F5344CB8AC3E}">
        <p14:creationId xmlns:p14="http://schemas.microsoft.com/office/powerpoint/2010/main" val="3953759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750"/>
                                        <p:tgtEl>
                                          <p:spTgt spid="3">
                                            <p:txEl>
                                              <p:pRg st="2" end="2"/>
                                            </p:txEl>
                                          </p:spTgt>
                                        </p:tgtEl>
                                      </p:cBhvr>
                                    </p:animEffec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22579"/>
            <a:ext cx="1180560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 As each one has received a special gift, employ it in serving one another as good stewards of the manifold grace of God. 11 Whoever speaks, is to do so as one who is speaking the utterances of God; whoever serves is to do so as one who is serving by the strength which God supplies; so that in all things </a:t>
            </a:r>
            <a:r>
              <a:rPr lang="en-US" sz="36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God may be glorified through Jesus Christ</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to whom belongs the </a:t>
            </a:r>
            <a:r>
              <a:rPr lang="en-US" sz="36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glory</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dominion forever and ever. Amen. </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4:10-11</a:t>
            </a:r>
          </a:p>
        </p:txBody>
      </p:sp>
    </p:spTree>
    <p:extLst>
      <p:ext uri="{BB962C8B-B14F-4D97-AF65-F5344CB8AC3E}">
        <p14:creationId xmlns:p14="http://schemas.microsoft.com/office/powerpoint/2010/main" val="422738711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227903" y="1372706"/>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marR="0" indent="-742950" algn="just">
              <a:spcBef>
                <a:spcPts val="0"/>
              </a:spcBef>
              <a:spcAft>
                <a:spcPts val="0"/>
              </a:spcAft>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person of praise</a:t>
            </a:r>
          </a:p>
          <a:p>
            <a:pPr marL="742950" marR="0" indent="-742950" algn="just">
              <a:spcBef>
                <a:spcPts val="0"/>
              </a:spcBef>
              <a:spcAft>
                <a:spcPts val="0"/>
              </a:spcAft>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point of the praise</a:t>
            </a:r>
          </a:p>
          <a:p>
            <a:pPr marL="742950" marR="0" indent="-742950" algn="just">
              <a:spcBef>
                <a:spcPts val="0"/>
              </a:spcBef>
              <a:spcAft>
                <a:spcPts val="0"/>
              </a:spcAft>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practice of the praise</a:t>
            </a:r>
          </a:p>
          <a:p>
            <a:pPr marL="742950" marR="0" indent="-742950" algn="just">
              <a:spcBef>
                <a:spcPts val="0"/>
              </a:spcBef>
              <a:spcAft>
                <a:spcPts val="0"/>
              </a:spcAft>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perpetuity of the praise</a:t>
            </a:r>
          </a:p>
        </p:txBody>
      </p:sp>
      <p:sp>
        <p:nvSpPr>
          <p:cNvPr id="6" name="TextBox 5">
            <a:extLst>
              <a:ext uri="{FF2B5EF4-FFF2-40B4-BE49-F238E27FC236}">
                <a16:creationId xmlns:a16="http://schemas.microsoft.com/office/drawing/2014/main" id="{27341E30-1523-0531-D0E1-7D6824619EE0}"/>
              </a:ext>
            </a:extLst>
          </p:cNvPr>
          <p:cNvSpPr txBox="1"/>
          <p:nvPr/>
        </p:nvSpPr>
        <p:spPr>
          <a:xfrm>
            <a:off x="227903" y="200025"/>
            <a:ext cx="11805601" cy="646331"/>
          </a:xfrm>
          <a:prstGeom prst="rect">
            <a:avLst/>
          </a:prstGeom>
          <a:noFill/>
        </p:spPr>
        <p:txBody>
          <a:bodyPr wrap="square" rtlCol="0">
            <a:spAutoFit/>
          </a:bodyPr>
          <a:lstStyle/>
          <a:p>
            <a:pPr marL="857250" indent="-857250">
              <a:buFont typeface="+mj-lt"/>
              <a:buAutoNum type="romanUcPeriod" startAt="5"/>
            </a:pPr>
            <a:r>
              <a:rPr lang="en-US" sz="3600" b="1" dirty="0">
                <a:latin typeface="Arial" panose="020B0604020202020204" pitchFamily="34" charset="0"/>
                <a:cs typeface="Arial" panose="020B0604020202020204" pitchFamily="34" charset="0"/>
              </a:rPr>
              <a:t>The praise of His Promise </a:t>
            </a:r>
            <a:r>
              <a:rPr lang="en-US" sz="3600" b="1" baseline="30000" dirty="0">
                <a:latin typeface="Arial" panose="020B0604020202020204" pitchFamily="34" charset="0"/>
                <a:cs typeface="Arial" panose="020B0604020202020204" pitchFamily="34" charset="0"/>
              </a:rPr>
              <a:t>(3:18a)</a:t>
            </a:r>
          </a:p>
        </p:txBody>
      </p:sp>
      <p:sp>
        <p:nvSpPr>
          <p:cNvPr id="4" name="Text Box 3">
            <a:extLst>
              <a:ext uri="{FF2B5EF4-FFF2-40B4-BE49-F238E27FC236}">
                <a16:creationId xmlns:a16="http://schemas.microsoft.com/office/drawing/2014/main" id="{87CA3EB8-CC6A-988C-CB83-322861B81FA7}"/>
              </a:ext>
            </a:extLst>
          </p:cNvPr>
          <p:cNvSpPr txBox="1">
            <a:spLocks noChangeArrowheads="1"/>
          </p:cNvSpPr>
          <p:nvPr/>
        </p:nvSpPr>
        <p:spPr bwMode="auto">
          <a:xfrm>
            <a:off x="186309" y="772310"/>
            <a:ext cx="11692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To Him be the glory, both now and to the day of eternity. Amen.</a:t>
            </a:r>
          </a:p>
        </p:txBody>
      </p:sp>
      <p:sp>
        <p:nvSpPr>
          <p:cNvPr id="2" name="Text Box 3">
            <a:extLst>
              <a:ext uri="{FF2B5EF4-FFF2-40B4-BE49-F238E27FC236}">
                <a16:creationId xmlns:a16="http://schemas.microsoft.com/office/drawing/2014/main" id="{2AF59FAE-6727-BF54-422D-196846653D48}"/>
              </a:ext>
            </a:extLst>
          </p:cNvPr>
          <p:cNvSpPr txBox="1">
            <a:spLocks noChangeArrowheads="1"/>
          </p:cNvSpPr>
          <p:nvPr/>
        </p:nvSpPr>
        <p:spPr bwMode="auto">
          <a:xfrm>
            <a:off x="1038225" y="3607116"/>
            <a:ext cx="109181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To Him be the glory, both now and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to the day of eternity</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 Amen</a:t>
            </a:r>
          </a:p>
        </p:txBody>
      </p:sp>
    </p:spTree>
    <p:extLst>
      <p:ext uri="{BB962C8B-B14F-4D97-AF65-F5344CB8AC3E}">
        <p14:creationId xmlns:p14="http://schemas.microsoft.com/office/powerpoint/2010/main" val="8754100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750"/>
                                        <p:tgtEl>
                                          <p:spTgt spid="3">
                                            <p:txEl>
                                              <p:pRg st="3" end="3"/>
                                            </p:txEl>
                                          </p:spTgt>
                                        </p:tgtEl>
                                      </p:cBhvr>
                                    </p:animEffec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22579"/>
            <a:ext cx="1180560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 And I saw between the throne (with the four living creatures) and the elders a Lamb standing, as if slain, having seven horns and seven eyes, which are the seven Spirits of God, sent out into all the earth. 7 And He came and took the book out of the right hand of Him who sat on the throne. 8 When He had taken the book, the four living creatures and the twenty-four elders fell down before the Lamb, each one holding a harp and golden bowls full of incense, which are the prayers of the saints. 9 And they sang a new song, saying, "Worthy are You to take the book and to break its seals; for You were slain, and purchased for God with Your blood men from every tribe and tongue and people and nation. 10 "You have made them to be a kingdom and priests to our God; and they will reign upon the earth</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Revelation 5:6-10</a:t>
            </a:r>
          </a:p>
        </p:txBody>
      </p:sp>
    </p:spTree>
    <p:extLst>
      <p:ext uri="{BB962C8B-B14F-4D97-AF65-F5344CB8AC3E}">
        <p14:creationId xmlns:p14="http://schemas.microsoft.com/office/powerpoint/2010/main" val="100513101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22579"/>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11 Then I looked, and I heard the voice of many angels around the throne and the living creatures and the elders; and the number of them was myriads of myriads, and thousands of thousands, 12 saying with a loud voice, "Worthy is the Lamb that was slain to receive power and riches and wisdom and might and honor and </a:t>
            </a:r>
            <a:r>
              <a:rPr lang="en-US" sz="36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glory</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blessing." 13 And every created thing which is in heaven and on the earth and under the earth and on the sea, and all things in them, I heard saying, "To Him who sits on the throne, and to the Lamb, be blessing and honor and </a:t>
            </a:r>
            <a:r>
              <a:rPr lang="en-US" sz="36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glory</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dominion forever and ever." </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Revelation 5:11-13</a:t>
            </a:r>
          </a:p>
        </p:txBody>
      </p:sp>
    </p:spTree>
    <p:extLst>
      <p:ext uri="{BB962C8B-B14F-4D97-AF65-F5344CB8AC3E}">
        <p14:creationId xmlns:p14="http://schemas.microsoft.com/office/powerpoint/2010/main" val="213666819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22579"/>
            <a:ext cx="11805602"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14 Therefore, beloved, since you look for these things, be diligent to be found by Him in peace, spotless and blameless, 15 and regard the patience of our Lord as salvation; just as also our beloved brother Paul, according to the wisdom given him, wrote to you, 16 as also in all his letters, speaking in them of these things, in which are some things hard to understand, which the untaught and unstable distort, as they do also the rest of the Scriptures, to their own destruction. 17 You therefore, beloved, knowing this beforehand, be on your guard so that you are not carried away by the error of unprincipled men and fall from your own steadfastness, 18 but grow in the grace and knowledge of our Lord and Savior Jesus Christ. </a:t>
            </a:r>
            <a:r>
              <a:rPr lang="en-US" sz="3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 Him be the glory, both now and to the day of eternity. Amen. </a:t>
            </a:r>
            <a:endParaRPr lang="en-US"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3:14-18</a:t>
            </a:r>
          </a:p>
        </p:txBody>
      </p:sp>
    </p:spTree>
    <p:extLst>
      <p:ext uri="{BB962C8B-B14F-4D97-AF65-F5344CB8AC3E}">
        <p14:creationId xmlns:p14="http://schemas.microsoft.com/office/powerpoint/2010/main" val="248051597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22579"/>
            <a:ext cx="1180560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am poor, help me to glorify thee by contentment; I am sick, help me to give thee </a:t>
            </a:r>
            <a:r>
              <a:rPr lang="en-US" b="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honour</a:t>
            </a: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by patience; I have talents, help me to extol thee by spending them for thee; I have time, Lord, help me to redeem it, that I may serve thee; I have a heart to feel, Lord, let that heart feel no love but thine, and glow with no flame but affection for thee; I have a head to think, Lord, help me to think of thee and for thee; thou hast put me in this world for something, Lord, show me what that is, and help me to work out my life-purpose: I cannot do much, but as the widow put in her two mites, which were all her living, so, Lord, I cast my time and eternity too into thy treasury; I am all thine; take me, and enable me to glorify thee now, in all that I say, in all that I do, and with all that I have.</a:t>
            </a:r>
            <a:endParaRPr lang="en-US"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Spurgeon</a:t>
            </a:r>
          </a:p>
        </p:txBody>
      </p:sp>
    </p:spTree>
    <p:extLst>
      <p:ext uri="{BB962C8B-B14F-4D97-AF65-F5344CB8AC3E}">
        <p14:creationId xmlns:p14="http://schemas.microsoft.com/office/powerpoint/2010/main" val="76513191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227903" y="1286981"/>
            <a:ext cx="1180560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marR="0" indent="-742950" algn="just">
              <a:spcBef>
                <a:spcPts val="0"/>
              </a:spcBef>
              <a:spcAft>
                <a:spcPts val="0"/>
              </a:spcAft>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person of praise</a:t>
            </a:r>
          </a:p>
          <a:p>
            <a:pPr marL="742950" marR="0" indent="-742950" algn="just">
              <a:spcBef>
                <a:spcPts val="0"/>
              </a:spcBef>
              <a:spcAft>
                <a:spcPts val="0"/>
              </a:spcAft>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point of the praise</a:t>
            </a:r>
          </a:p>
          <a:p>
            <a:pPr marL="742950" marR="0" indent="-742950" algn="just">
              <a:spcBef>
                <a:spcPts val="0"/>
              </a:spcBef>
              <a:spcAft>
                <a:spcPts val="0"/>
              </a:spcAft>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practice of the praise</a:t>
            </a:r>
          </a:p>
          <a:p>
            <a:pPr marL="742950" marR="0" indent="-742950" algn="just">
              <a:spcBef>
                <a:spcPts val="0"/>
              </a:spcBef>
              <a:spcAft>
                <a:spcPts val="0"/>
              </a:spcAft>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perpetuity of the praise</a:t>
            </a:r>
          </a:p>
          <a:p>
            <a:pPr marL="742950" marR="0" indent="-742950" algn="just">
              <a:spcBef>
                <a:spcPts val="0"/>
              </a:spcBef>
              <a:spcAft>
                <a:spcPts val="0"/>
              </a:spcAft>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pleasure of the praise</a:t>
            </a:r>
          </a:p>
        </p:txBody>
      </p:sp>
      <p:sp>
        <p:nvSpPr>
          <p:cNvPr id="6" name="TextBox 5">
            <a:extLst>
              <a:ext uri="{FF2B5EF4-FFF2-40B4-BE49-F238E27FC236}">
                <a16:creationId xmlns:a16="http://schemas.microsoft.com/office/drawing/2014/main" id="{27341E30-1523-0531-D0E1-7D6824619EE0}"/>
              </a:ext>
            </a:extLst>
          </p:cNvPr>
          <p:cNvSpPr txBox="1"/>
          <p:nvPr/>
        </p:nvSpPr>
        <p:spPr>
          <a:xfrm>
            <a:off x="227903" y="200025"/>
            <a:ext cx="11805601" cy="646331"/>
          </a:xfrm>
          <a:prstGeom prst="rect">
            <a:avLst/>
          </a:prstGeom>
          <a:noFill/>
        </p:spPr>
        <p:txBody>
          <a:bodyPr wrap="square" rtlCol="0">
            <a:spAutoFit/>
          </a:bodyPr>
          <a:lstStyle/>
          <a:p>
            <a:pPr marL="857250" indent="-857250">
              <a:buFont typeface="+mj-lt"/>
              <a:buAutoNum type="romanUcPeriod" startAt="5"/>
            </a:pPr>
            <a:r>
              <a:rPr lang="en-US" sz="3600" b="1" dirty="0">
                <a:latin typeface="Arial" panose="020B0604020202020204" pitchFamily="34" charset="0"/>
                <a:cs typeface="Arial" panose="020B0604020202020204" pitchFamily="34" charset="0"/>
              </a:rPr>
              <a:t>The praise of His Promise </a:t>
            </a:r>
            <a:r>
              <a:rPr lang="en-US" sz="3600" b="1" baseline="30000" dirty="0">
                <a:latin typeface="Arial" panose="020B0604020202020204" pitchFamily="34" charset="0"/>
                <a:cs typeface="Arial" panose="020B0604020202020204" pitchFamily="34" charset="0"/>
              </a:rPr>
              <a:t>(3:18a)</a:t>
            </a:r>
          </a:p>
        </p:txBody>
      </p:sp>
      <p:sp>
        <p:nvSpPr>
          <p:cNvPr id="4" name="Text Box 3">
            <a:extLst>
              <a:ext uri="{FF2B5EF4-FFF2-40B4-BE49-F238E27FC236}">
                <a16:creationId xmlns:a16="http://schemas.microsoft.com/office/drawing/2014/main" id="{87CA3EB8-CC6A-988C-CB83-322861B81FA7}"/>
              </a:ext>
            </a:extLst>
          </p:cNvPr>
          <p:cNvSpPr txBox="1">
            <a:spLocks noChangeArrowheads="1"/>
          </p:cNvSpPr>
          <p:nvPr/>
        </p:nvSpPr>
        <p:spPr bwMode="auto">
          <a:xfrm>
            <a:off x="186309" y="772310"/>
            <a:ext cx="11692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To Him be the glory, both now and to the day of eternity. Amen.</a:t>
            </a:r>
          </a:p>
        </p:txBody>
      </p:sp>
      <p:sp>
        <p:nvSpPr>
          <p:cNvPr id="2" name="Text Box 3">
            <a:extLst>
              <a:ext uri="{FF2B5EF4-FFF2-40B4-BE49-F238E27FC236}">
                <a16:creationId xmlns:a16="http://schemas.microsoft.com/office/drawing/2014/main" id="{2AF59FAE-6727-BF54-422D-196846653D48}"/>
              </a:ext>
            </a:extLst>
          </p:cNvPr>
          <p:cNvSpPr txBox="1">
            <a:spLocks noChangeArrowheads="1"/>
          </p:cNvSpPr>
          <p:nvPr/>
        </p:nvSpPr>
        <p:spPr bwMode="auto">
          <a:xfrm>
            <a:off x="1038225" y="4064316"/>
            <a:ext cx="109181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To Him be the glory, both now and to the day of eternity.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Amen.</a:t>
            </a:r>
          </a:p>
        </p:txBody>
      </p:sp>
      <p:sp>
        <p:nvSpPr>
          <p:cNvPr id="5" name="Text Box 3">
            <a:extLst>
              <a:ext uri="{FF2B5EF4-FFF2-40B4-BE49-F238E27FC236}">
                <a16:creationId xmlns:a16="http://schemas.microsoft.com/office/drawing/2014/main" id="{458A415D-BF74-1E50-F1C0-955D9B3F80A6}"/>
              </a:ext>
            </a:extLst>
          </p:cNvPr>
          <p:cNvSpPr txBox="1">
            <a:spLocks noChangeArrowheads="1"/>
          </p:cNvSpPr>
          <p:nvPr/>
        </p:nvSpPr>
        <p:spPr bwMode="auto">
          <a:xfrm>
            <a:off x="1019175" y="5207316"/>
            <a:ext cx="109181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i="0" u="sng" dirty="0">
                <a:solidFill>
                  <a:schemeClr val="tx1"/>
                </a:solidFill>
                <a:latin typeface="Calibri" panose="020F0502020204030204" pitchFamily="34" charset="0"/>
                <a:ea typeface="Calibri" panose="020F0502020204030204" pitchFamily="34" charset="0"/>
                <a:cs typeface="Calibri" panose="020F0502020204030204" pitchFamily="34" charset="0"/>
              </a:rPr>
              <a:t>Amen</a:t>
            </a:r>
            <a:r>
              <a:rPr lang="en-US" sz="2800" b="0" i="0" dirty="0">
                <a:solidFill>
                  <a:schemeClr val="tx1"/>
                </a:solidFill>
                <a:latin typeface="Calibri" panose="020F0502020204030204" pitchFamily="34" charset="0"/>
                <a:ea typeface="Calibri" panose="020F0502020204030204" pitchFamily="34" charset="0"/>
                <a:cs typeface="Calibri" panose="020F0502020204030204" pitchFamily="34" charset="0"/>
              </a:rPr>
              <a:t> – verily, truly, let it be so, agreed it is so</a:t>
            </a:r>
            <a:endParaRPr lang="en-US" sz="280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7230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750"/>
                                        <p:tgtEl>
                                          <p:spTgt spid="3">
                                            <p:txEl>
                                              <p:pRg st="4" end="4"/>
                                            </p:txEl>
                                          </p:spTgt>
                                        </p:tgtEl>
                                      </p:cBhvr>
                                    </p:animEffec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750"/>
                                        <p:tgtEl>
                                          <p:spTgt spid="2">
                                            <p:txEl>
                                              <p:pRg st="0" end="0"/>
                                            </p:txEl>
                                          </p:spTgt>
                                        </p:tgtEl>
                                      </p:cBhvr>
                                    </p:animEffect>
                                  </p:childTnLst>
                                </p:cTn>
                              </p:par>
                            </p:childTnLst>
                          </p:cTn>
                        </p:par>
                        <p:par>
                          <p:cTn id="12" fill="hold">
                            <p:stCondLst>
                              <p:cond delay="5250"/>
                            </p:stCondLst>
                            <p:childTnLst>
                              <p:par>
                                <p:cTn id="13" presetID="10" presetClass="entr" presetSubtype="0" fill="hold" grpId="0" nodeType="afterEffect">
                                  <p:stCondLst>
                                    <p:cond delay="725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uiExpand="1" build="p"/>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fontScale="92500" lnSpcReduction="20000"/>
          </a:bodyPr>
          <a:lstStyle/>
          <a:p>
            <a:pPr algn="ctr"/>
            <a:r>
              <a:rPr lang="en-US" sz="3900" b="1" dirty="0">
                <a:latin typeface="Abadi" panose="020B0604020104020204" pitchFamily="34" charset="0"/>
              </a:rPr>
              <a:t>How Then Shall We Live?</a:t>
            </a:r>
            <a:endParaRPr lang="en-US" sz="3900" b="1" dirty="0">
              <a:solidFill>
                <a:schemeClr val="tx1"/>
              </a:solidFill>
              <a:latin typeface="Abadi" panose="020B0604020104020204" pitchFamily="34" charset="0"/>
            </a:endParaRPr>
          </a:p>
          <a:p>
            <a:pPr algn="ctr"/>
            <a:r>
              <a:rPr lang="en-US" sz="3900" b="1" dirty="0">
                <a:solidFill>
                  <a:schemeClr val="tx1"/>
                </a:solidFill>
                <a:latin typeface="Abadi" panose="020B0604020104020204" pitchFamily="34" charset="0"/>
              </a:rPr>
              <a:t>(Part 5b)</a:t>
            </a:r>
          </a:p>
          <a:p>
            <a:pPr algn="ctr"/>
            <a:r>
              <a:rPr lang="en-US" sz="3600" b="1" dirty="0">
                <a:solidFill>
                  <a:schemeClr val="tx1"/>
                </a:solidFill>
                <a:latin typeface="Avenir Next LT Pro Light" panose="020B0304020202020204" pitchFamily="34" charset="0"/>
              </a:rPr>
              <a:t>2 Peter 3:18b</a:t>
            </a: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October 22, 2023</a:t>
            </a:r>
          </a:p>
        </p:txBody>
      </p:sp>
    </p:spTree>
    <p:extLst>
      <p:ext uri="{BB962C8B-B14F-4D97-AF65-F5344CB8AC3E}">
        <p14:creationId xmlns:p14="http://schemas.microsoft.com/office/powerpoint/2010/main" val="28662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932307"/>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16 All Scripture is </a:t>
            </a:r>
            <a:r>
              <a:rPr lang="en-US" sz="44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inspired</a:t>
            </a:r>
            <a:r>
              <a:rPr lang="en-US" sz="4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44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by</a:t>
            </a:r>
            <a:r>
              <a:rPr lang="en-US" sz="4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44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God</a:t>
            </a:r>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profitable for teaching, for reproof, for correction, for training in righteousness; 17 so that the man of God may be adequate, equipped for every good work.</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Timothy 3:16-17</a:t>
            </a:r>
          </a:p>
        </p:txBody>
      </p:sp>
      <p:sp>
        <p:nvSpPr>
          <p:cNvPr id="2" name="Text Box 3">
            <a:extLst>
              <a:ext uri="{FF2B5EF4-FFF2-40B4-BE49-F238E27FC236}">
                <a16:creationId xmlns:a16="http://schemas.microsoft.com/office/drawing/2014/main" id="{DE70801D-E26E-5EB9-F638-66136D907F1B}"/>
              </a:ext>
            </a:extLst>
          </p:cNvPr>
          <p:cNvSpPr txBox="1">
            <a:spLocks noChangeArrowheads="1"/>
          </p:cNvSpPr>
          <p:nvPr/>
        </p:nvSpPr>
        <p:spPr bwMode="auto">
          <a:xfrm>
            <a:off x="142558" y="4093083"/>
            <a:ext cx="1180560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ctr">
              <a:spcBef>
                <a:spcPts val="0"/>
              </a:spcBef>
              <a:spcAft>
                <a:spcPts val="0"/>
              </a:spcAft>
            </a:pP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3600" b="0" dirty="0" err="1">
                <a:solidFill>
                  <a:schemeClr val="tx1"/>
                </a:solidFill>
                <a:latin typeface="Calibri" panose="020F0502020204030204" pitchFamily="34" charset="0"/>
                <a:ea typeface="Calibri" panose="020F0502020204030204" pitchFamily="34" charset="0"/>
                <a:cs typeface="Calibri" panose="020F0502020204030204" pitchFamily="34" charset="0"/>
              </a:rPr>
              <a:t>t</a:t>
            </a:r>
            <a:r>
              <a:rPr lang="en-US" sz="36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heopneustos</a:t>
            </a:r>
            <a:r>
              <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lit. God-breathed; God breathed out</a:t>
            </a:r>
          </a:p>
          <a:p>
            <a:pPr marL="0" marR="0" algn="ctr">
              <a:spcBef>
                <a:spcPts val="0"/>
              </a:spcBef>
              <a:spcAft>
                <a:spcPts val="0"/>
              </a:spcAft>
            </a:pPr>
            <a:r>
              <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algn="ctr">
              <a:spcBef>
                <a:spcPts val="0"/>
              </a:spcBef>
              <a:spcAft>
                <a:spcPts val="0"/>
              </a:spcAft>
            </a:pPr>
            <a:r>
              <a:rPr lang="en-US" sz="36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3600" b="0" i="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expiration</a:t>
            </a:r>
            <a:r>
              <a:rPr lang="en-US" sz="36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“breathing out” vs </a:t>
            </a:r>
            <a:r>
              <a:rPr lang="en-US" sz="3600" b="0" i="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inspiration</a:t>
            </a:r>
            <a:r>
              <a:rPr lang="en-US" sz="36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“breathing in”]</a:t>
            </a:r>
          </a:p>
        </p:txBody>
      </p:sp>
    </p:spTree>
    <p:extLst>
      <p:ext uri="{BB962C8B-B14F-4D97-AF65-F5344CB8AC3E}">
        <p14:creationId xmlns:p14="http://schemas.microsoft.com/office/powerpoint/2010/main" val="31873457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1005459"/>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marR="0" lvl="0" indent="-342900" algn="just">
              <a:spcBef>
                <a:spcPts val="0"/>
              </a:spcBef>
              <a:spcAft>
                <a:spcPts val="0"/>
              </a:spcAft>
              <a:buFont typeface="+mj-lt"/>
              <a:buAutoNum type="romanUcPeriod"/>
            </a:pPr>
            <a:r>
              <a:rPr lang="en-US" sz="4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purity of His promise (14)</a:t>
            </a:r>
            <a:endPar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UcPeriod"/>
            </a:pPr>
            <a:r>
              <a:rPr lang="en-US" sz="4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patience of His promise (15-16)</a:t>
            </a:r>
            <a:endPar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UcPeriod"/>
            </a:pPr>
            <a:r>
              <a:rPr lang="en-US" sz="4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protection of His promise (17)</a:t>
            </a:r>
            <a:endPar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UcPeriod"/>
            </a:pPr>
            <a:r>
              <a:rPr lang="en-US" sz="4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productiveness of His promise (18a)</a:t>
            </a:r>
          </a:p>
          <a:p>
            <a:pPr marL="342900" marR="0" lvl="0" indent="-342900" algn="just">
              <a:spcBef>
                <a:spcPts val="0"/>
              </a:spcBef>
              <a:spcAft>
                <a:spcPts val="0"/>
              </a:spcAft>
              <a:buFont typeface="+mj-lt"/>
              <a:buAutoNum type="romanUcPeriod"/>
            </a:pPr>
            <a:r>
              <a:rPr lang="en-US" sz="4000" i="0" dirty="0">
                <a:solidFill>
                  <a:schemeClr val="tx1"/>
                </a:solidFill>
                <a:latin typeface="Arial" panose="020B0604020202020204" pitchFamily="34" charset="0"/>
                <a:ea typeface="Calibri" panose="020F0502020204030204" pitchFamily="34" charset="0"/>
                <a:cs typeface="Times New Roman" panose="02020603050405020304" pitchFamily="18" charset="0"/>
              </a:rPr>
              <a:t>The praise of His promise (18b)</a:t>
            </a:r>
            <a:endParaRPr lang="en-US" sz="4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Outline of 2 Peter 3:14-18</a:t>
            </a:r>
          </a:p>
        </p:txBody>
      </p:sp>
    </p:spTree>
    <p:extLst>
      <p:ext uri="{BB962C8B-B14F-4D97-AF65-F5344CB8AC3E}">
        <p14:creationId xmlns:p14="http://schemas.microsoft.com/office/powerpoint/2010/main" val="8875187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750"/>
                            </p:stCondLst>
                            <p:childTnLst>
                              <p:par>
                                <p:cTn id="9" presetID="10" presetClass="entr" presetSubtype="0" fill="hold" grpId="0" nodeType="after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250"/>
                                        <p:tgtEl>
                                          <p:spTgt spid="3">
                                            <p:txEl>
                                              <p:pRg st="1" end="1"/>
                                            </p:txEl>
                                          </p:spTgt>
                                        </p:tgtEl>
                                      </p:cBhvr>
                                    </p:animEffect>
                                  </p:childTnLst>
                                </p:cTn>
                              </p:par>
                            </p:childTnLst>
                          </p:cTn>
                        </p:par>
                        <p:par>
                          <p:cTn id="12" fill="hold">
                            <p:stCondLst>
                              <p:cond delay="5750"/>
                            </p:stCondLst>
                            <p:childTnLst>
                              <p:par>
                                <p:cTn id="13" presetID="10" presetClass="entr" presetSubtype="0" fill="hold" grpId="0" nodeType="afterEffect">
                                  <p:stCondLst>
                                    <p:cond delay="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250"/>
                                        <p:tgtEl>
                                          <p:spTgt spid="3">
                                            <p:txEl>
                                              <p:pRg st="2" end="2"/>
                                            </p:txEl>
                                          </p:spTgt>
                                        </p:tgtEl>
                                      </p:cBhvr>
                                    </p:animEffect>
                                  </p:childTnLst>
                                </p:cTn>
                              </p:par>
                            </p:childTnLst>
                          </p:cTn>
                        </p:par>
                        <p:par>
                          <p:cTn id="16" fill="hold">
                            <p:stCondLst>
                              <p:cond delay="8750"/>
                            </p:stCondLst>
                            <p:childTnLst>
                              <p:par>
                                <p:cTn id="17" presetID="10" presetClass="entr" presetSubtype="0" fill="hold" grpId="0" nodeType="afterEffect">
                                  <p:stCondLst>
                                    <p:cond delay="7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250"/>
                                        <p:tgtEl>
                                          <p:spTgt spid="3">
                                            <p:txEl>
                                              <p:pRg st="3" end="3"/>
                                            </p:txEl>
                                          </p:spTgt>
                                        </p:tgtEl>
                                      </p:cBhvr>
                                    </p:animEffect>
                                  </p:childTnLst>
                                </p:cTn>
                              </p:par>
                            </p:childTnLst>
                          </p:cTn>
                        </p:par>
                        <p:par>
                          <p:cTn id="20" fill="hold">
                            <p:stCondLst>
                              <p:cond delay="11750"/>
                            </p:stCondLst>
                            <p:childTnLst>
                              <p:par>
                                <p:cTn id="21" presetID="10" presetClass="entr" presetSubtype="0" fill="hold" grpId="0" nodeType="afterEffect">
                                  <p:stCondLst>
                                    <p:cond delay="7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227903" y="1372706"/>
            <a:ext cx="1180560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R="0" algn="just">
              <a:spcBef>
                <a:spcPts val="0"/>
              </a:spcBef>
              <a:spcAft>
                <a:spcPts val="0"/>
              </a:spcAft>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Doxology – “doxa” – glory, honor, praise; “logia” – utterance, speaking.  A speaking of praise or glory to God.</a:t>
            </a:r>
          </a:p>
        </p:txBody>
      </p:sp>
      <p:sp>
        <p:nvSpPr>
          <p:cNvPr id="6" name="TextBox 5">
            <a:extLst>
              <a:ext uri="{FF2B5EF4-FFF2-40B4-BE49-F238E27FC236}">
                <a16:creationId xmlns:a16="http://schemas.microsoft.com/office/drawing/2014/main" id="{27341E30-1523-0531-D0E1-7D6824619EE0}"/>
              </a:ext>
            </a:extLst>
          </p:cNvPr>
          <p:cNvSpPr txBox="1"/>
          <p:nvPr/>
        </p:nvSpPr>
        <p:spPr>
          <a:xfrm>
            <a:off x="227903" y="200025"/>
            <a:ext cx="11805601" cy="646331"/>
          </a:xfrm>
          <a:prstGeom prst="rect">
            <a:avLst/>
          </a:prstGeom>
          <a:noFill/>
        </p:spPr>
        <p:txBody>
          <a:bodyPr wrap="square" rtlCol="0">
            <a:spAutoFit/>
          </a:bodyPr>
          <a:lstStyle/>
          <a:p>
            <a:pPr marL="857250" indent="-857250">
              <a:buFont typeface="+mj-lt"/>
              <a:buAutoNum type="romanUcPeriod" startAt="5"/>
            </a:pPr>
            <a:r>
              <a:rPr lang="en-US" sz="3600" b="1" dirty="0">
                <a:latin typeface="Arial" panose="020B0604020202020204" pitchFamily="34" charset="0"/>
                <a:cs typeface="Arial" panose="020B0604020202020204" pitchFamily="34" charset="0"/>
              </a:rPr>
              <a:t>The praise of His Promise </a:t>
            </a:r>
            <a:r>
              <a:rPr lang="en-US" sz="3600" b="1" baseline="30000" dirty="0">
                <a:latin typeface="Arial" panose="020B0604020202020204" pitchFamily="34" charset="0"/>
                <a:cs typeface="Arial" panose="020B0604020202020204" pitchFamily="34" charset="0"/>
              </a:rPr>
              <a:t>(3:18a)</a:t>
            </a:r>
          </a:p>
        </p:txBody>
      </p:sp>
      <p:sp>
        <p:nvSpPr>
          <p:cNvPr id="4" name="Text Box 3">
            <a:extLst>
              <a:ext uri="{FF2B5EF4-FFF2-40B4-BE49-F238E27FC236}">
                <a16:creationId xmlns:a16="http://schemas.microsoft.com/office/drawing/2014/main" id="{87CA3EB8-CC6A-988C-CB83-322861B81FA7}"/>
              </a:ext>
            </a:extLst>
          </p:cNvPr>
          <p:cNvSpPr txBox="1">
            <a:spLocks noChangeArrowheads="1"/>
          </p:cNvSpPr>
          <p:nvPr/>
        </p:nvSpPr>
        <p:spPr bwMode="auto">
          <a:xfrm>
            <a:off x="186309" y="772310"/>
            <a:ext cx="11692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To Him be the glory, both now and to the day of eternity. Amen.</a:t>
            </a:r>
          </a:p>
        </p:txBody>
      </p:sp>
      <p:sp>
        <p:nvSpPr>
          <p:cNvPr id="2" name="Text Box 3">
            <a:extLst>
              <a:ext uri="{FF2B5EF4-FFF2-40B4-BE49-F238E27FC236}">
                <a16:creationId xmlns:a16="http://schemas.microsoft.com/office/drawing/2014/main" id="{2AF59FAE-6727-BF54-422D-196846653D48}"/>
              </a:ext>
            </a:extLst>
          </p:cNvPr>
          <p:cNvSpPr txBox="1">
            <a:spLocks noChangeArrowheads="1"/>
          </p:cNvSpPr>
          <p:nvPr/>
        </p:nvSpPr>
        <p:spPr bwMode="auto">
          <a:xfrm>
            <a:off x="305055" y="3045141"/>
            <a:ext cx="1165129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buFont typeface="Wingdings" panose="05000000000000000000" pitchFamily="2" charset="2"/>
              <a:buChar char="§"/>
            </a:pPr>
            <a:r>
              <a:rPr lang="en-US" b="0" i="0" dirty="0">
                <a:solidFill>
                  <a:schemeClr val="tx1"/>
                </a:solidFill>
                <a:latin typeface="Calibri" panose="020F0502020204030204" pitchFamily="34" charset="0"/>
                <a:ea typeface="Calibri" panose="020F0502020204030204" pitchFamily="34" charset="0"/>
                <a:cs typeface="Calibri" panose="020F0502020204030204" pitchFamily="34" charset="0"/>
              </a:rPr>
              <a:t>Liturgical doxology – a hymn of praise written by or in the Church [i.e. “The Doxology”]</a:t>
            </a:r>
          </a:p>
          <a:p>
            <a:pPr marL="457200" indent="-457200">
              <a:buFont typeface="Wingdings" panose="05000000000000000000" pitchFamily="2" charset="2"/>
              <a:buChar char="§"/>
            </a:pPr>
            <a:r>
              <a:rPr lang="en-US" b="0" i="0" dirty="0">
                <a:solidFill>
                  <a:schemeClr val="tx1"/>
                </a:solidFill>
                <a:latin typeface="Calibri" panose="020F0502020204030204" pitchFamily="34" charset="0"/>
                <a:ea typeface="Calibri" panose="020F0502020204030204" pitchFamily="34" charset="0"/>
                <a:cs typeface="Calibri" panose="020F0502020204030204" pitchFamily="34" charset="0"/>
              </a:rPr>
              <a:t>Scriptural doxology – God-breathed hymns of praise as found in Scripture.</a:t>
            </a:r>
          </a:p>
        </p:txBody>
      </p:sp>
    </p:spTree>
    <p:extLst>
      <p:ext uri="{BB962C8B-B14F-4D97-AF65-F5344CB8AC3E}">
        <p14:creationId xmlns:p14="http://schemas.microsoft.com/office/powerpoint/2010/main" val="478634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3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7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175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22579"/>
            <a:ext cx="118056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marR="0" indent="-457200" algn="just">
              <a:spcBef>
                <a:spcPts val="0"/>
              </a:spcBef>
              <a:spcAft>
                <a:spcPts val="0"/>
              </a:spcAft>
              <a:buFont typeface="Wingdings" panose="05000000000000000000" pitchFamily="2" charset="2"/>
              <a:buChar char="§"/>
            </a:pP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Praise the LORD! Praise, O servants of the LORD, Praise the name of the LORD. 2 Blessed be the name of the LORD From this time forth and forever (Psalm 113:1).</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Old Testament Doxologies</a:t>
            </a:r>
          </a:p>
        </p:txBody>
      </p:sp>
      <p:sp>
        <p:nvSpPr>
          <p:cNvPr id="2" name="Text Box 3">
            <a:extLst>
              <a:ext uri="{FF2B5EF4-FFF2-40B4-BE49-F238E27FC236}">
                <a16:creationId xmlns:a16="http://schemas.microsoft.com/office/drawing/2014/main" id="{276BE811-259E-5403-88FE-5E1F81245E1C}"/>
              </a:ext>
            </a:extLst>
          </p:cNvPr>
          <p:cNvSpPr txBox="1">
            <a:spLocks noChangeArrowheads="1"/>
          </p:cNvSpPr>
          <p:nvPr/>
        </p:nvSpPr>
        <p:spPr bwMode="auto">
          <a:xfrm>
            <a:off x="153988" y="2479929"/>
            <a:ext cx="118056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marR="0" indent="-457200" algn="just">
              <a:spcBef>
                <a:spcPts val="0"/>
              </a:spcBef>
              <a:spcAft>
                <a:spcPts val="0"/>
              </a:spcAft>
              <a:buFont typeface="Wingdings" panose="05000000000000000000" pitchFamily="2" charset="2"/>
              <a:buChar char="§"/>
            </a:pP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Ascribe greatness to our God! The Rock! His work is perfect, For all His ways are just; A God of faithfulness and without injustice, Righteous and upright is He</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Deuteronomy 32:3-4</a:t>
            </a: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3">
            <a:extLst>
              <a:ext uri="{FF2B5EF4-FFF2-40B4-BE49-F238E27FC236}">
                <a16:creationId xmlns:a16="http://schemas.microsoft.com/office/drawing/2014/main" id="{B32ABCDD-1B12-89F0-443F-72335FEDD34F}"/>
              </a:ext>
            </a:extLst>
          </p:cNvPr>
          <p:cNvSpPr txBox="1">
            <a:spLocks noChangeArrowheads="1"/>
          </p:cNvSpPr>
          <p:nvPr/>
        </p:nvSpPr>
        <p:spPr bwMode="auto">
          <a:xfrm>
            <a:off x="134938" y="4146804"/>
            <a:ext cx="1180560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buFont typeface="Wingdings" panose="05000000000000000000" pitchFamily="2" charset="2"/>
              <a:buChar char="§"/>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Blessed be the LORD, the God of Israel, From everlasting to everlasting. Amen and Amen. </a:t>
            </a: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Psalm 41:13)</a:t>
            </a: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 Box 3">
            <a:extLst>
              <a:ext uri="{FF2B5EF4-FFF2-40B4-BE49-F238E27FC236}">
                <a16:creationId xmlns:a16="http://schemas.microsoft.com/office/drawing/2014/main" id="{3E0029F8-4A83-3A9C-5A36-F4A14084BF5D}"/>
              </a:ext>
            </a:extLst>
          </p:cNvPr>
          <p:cNvSpPr txBox="1">
            <a:spLocks noChangeArrowheads="1"/>
          </p:cNvSpPr>
          <p:nvPr/>
        </p:nvSpPr>
        <p:spPr bwMode="auto">
          <a:xfrm>
            <a:off x="106363" y="5299329"/>
            <a:ext cx="118056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buFont typeface="Wingdings" panose="05000000000000000000" pitchFamily="2" charset="2"/>
              <a:buChar char="§"/>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Blessed be the LORD, the God of Israel, From everlasting even to everlasting. Then all the people said, "Amen," and praised the LORD.  </a:t>
            </a: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Chronicles 16:36).</a:t>
            </a:r>
            <a:endParaRPr lang="en-US"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09925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22579"/>
            <a:ext cx="1180560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buFont typeface="Wingdings" panose="05000000000000000000" pitchFamily="2" charset="2"/>
              <a:buChar char="§"/>
            </a:pP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from Him and through Him and to Him are all things. To Him be the glory forever. Amen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Romans 11:36)</a:t>
            </a: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New Testament Doxologies</a:t>
            </a:r>
          </a:p>
        </p:txBody>
      </p:sp>
      <p:sp>
        <p:nvSpPr>
          <p:cNvPr id="2" name="Text Box 3">
            <a:extLst>
              <a:ext uri="{FF2B5EF4-FFF2-40B4-BE49-F238E27FC236}">
                <a16:creationId xmlns:a16="http://schemas.microsoft.com/office/drawing/2014/main" id="{276BE811-259E-5403-88FE-5E1F81245E1C}"/>
              </a:ext>
            </a:extLst>
          </p:cNvPr>
          <p:cNvSpPr txBox="1">
            <a:spLocks noChangeArrowheads="1"/>
          </p:cNvSpPr>
          <p:nvPr/>
        </p:nvSpPr>
        <p:spPr bwMode="auto">
          <a:xfrm>
            <a:off x="153988" y="1975104"/>
            <a:ext cx="1180560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buFont typeface="Wingdings" panose="05000000000000000000" pitchFamily="2" charset="2"/>
              <a:buChar char="§"/>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to Him be the glory in the church and in Christ Jesus to all generations forever and ever. Amen </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Ephesians 3:21</a:t>
            </a: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3">
            <a:extLst>
              <a:ext uri="{FF2B5EF4-FFF2-40B4-BE49-F238E27FC236}">
                <a16:creationId xmlns:a16="http://schemas.microsoft.com/office/drawing/2014/main" id="{B32ABCDD-1B12-89F0-443F-72335FEDD34F}"/>
              </a:ext>
            </a:extLst>
          </p:cNvPr>
          <p:cNvSpPr txBox="1">
            <a:spLocks noChangeArrowheads="1"/>
          </p:cNvSpPr>
          <p:nvPr/>
        </p:nvSpPr>
        <p:spPr bwMode="auto">
          <a:xfrm>
            <a:off x="134938" y="3260979"/>
            <a:ext cx="1180560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buFont typeface="Wingdings" panose="05000000000000000000" pitchFamily="2" charset="2"/>
              <a:buChar char="§"/>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Now to the King eternal, immortal, invisible, the only God, be honor and glory forever and ever. Amen. </a:t>
            </a:r>
            <a:r>
              <a:rPr lang="en-US"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1 Timothy 1:17).</a:t>
            </a:r>
            <a:endParaRPr lang="en-US"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87507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227903" y="1372706"/>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R="0" algn="just">
              <a:spcBef>
                <a:spcPts val="0"/>
              </a:spcBef>
              <a:spcAft>
                <a:spcPts val="0"/>
              </a:spcAft>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A. The person of praise</a:t>
            </a:r>
          </a:p>
        </p:txBody>
      </p:sp>
      <p:sp>
        <p:nvSpPr>
          <p:cNvPr id="6" name="TextBox 5">
            <a:extLst>
              <a:ext uri="{FF2B5EF4-FFF2-40B4-BE49-F238E27FC236}">
                <a16:creationId xmlns:a16="http://schemas.microsoft.com/office/drawing/2014/main" id="{27341E30-1523-0531-D0E1-7D6824619EE0}"/>
              </a:ext>
            </a:extLst>
          </p:cNvPr>
          <p:cNvSpPr txBox="1"/>
          <p:nvPr/>
        </p:nvSpPr>
        <p:spPr>
          <a:xfrm>
            <a:off x="227903" y="200025"/>
            <a:ext cx="11805601" cy="646331"/>
          </a:xfrm>
          <a:prstGeom prst="rect">
            <a:avLst/>
          </a:prstGeom>
          <a:noFill/>
        </p:spPr>
        <p:txBody>
          <a:bodyPr wrap="square" rtlCol="0">
            <a:spAutoFit/>
          </a:bodyPr>
          <a:lstStyle/>
          <a:p>
            <a:pPr marL="857250" indent="-857250">
              <a:buFont typeface="+mj-lt"/>
              <a:buAutoNum type="romanUcPeriod" startAt="5"/>
            </a:pPr>
            <a:r>
              <a:rPr lang="en-US" sz="3600" b="1" dirty="0">
                <a:latin typeface="Arial" panose="020B0604020202020204" pitchFamily="34" charset="0"/>
                <a:cs typeface="Arial" panose="020B0604020202020204" pitchFamily="34" charset="0"/>
              </a:rPr>
              <a:t>The praise of His Promise </a:t>
            </a:r>
            <a:r>
              <a:rPr lang="en-US" sz="3600" b="1" baseline="30000" dirty="0">
                <a:latin typeface="Arial" panose="020B0604020202020204" pitchFamily="34" charset="0"/>
                <a:cs typeface="Arial" panose="020B0604020202020204" pitchFamily="34" charset="0"/>
              </a:rPr>
              <a:t>(3:18a)</a:t>
            </a:r>
          </a:p>
        </p:txBody>
      </p:sp>
      <p:sp>
        <p:nvSpPr>
          <p:cNvPr id="4" name="Text Box 3">
            <a:extLst>
              <a:ext uri="{FF2B5EF4-FFF2-40B4-BE49-F238E27FC236}">
                <a16:creationId xmlns:a16="http://schemas.microsoft.com/office/drawing/2014/main" id="{87CA3EB8-CC6A-988C-CB83-322861B81FA7}"/>
              </a:ext>
            </a:extLst>
          </p:cNvPr>
          <p:cNvSpPr txBox="1">
            <a:spLocks noChangeArrowheads="1"/>
          </p:cNvSpPr>
          <p:nvPr/>
        </p:nvSpPr>
        <p:spPr bwMode="auto">
          <a:xfrm>
            <a:off x="186309" y="772310"/>
            <a:ext cx="11692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To Him be the glory, both now and to the day of eternity. Amen.</a:t>
            </a:r>
          </a:p>
        </p:txBody>
      </p:sp>
      <p:sp>
        <p:nvSpPr>
          <p:cNvPr id="2" name="Text Box 3">
            <a:extLst>
              <a:ext uri="{FF2B5EF4-FFF2-40B4-BE49-F238E27FC236}">
                <a16:creationId xmlns:a16="http://schemas.microsoft.com/office/drawing/2014/main" id="{2AF59FAE-6727-BF54-422D-196846653D48}"/>
              </a:ext>
            </a:extLst>
          </p:cNvPr>
          <p:cNvSpPr txBox="1">
            <a:spLocks noChangeArrowheads="1"/>
          </p:cNvSpPr>
          <p:nvPr/>
        </p:nvSpPr>
        <p:spPr bwMode="auto">
          <a:xfrm>
            <a:off x="790575" y="1940241"/>
            <a:ext cx="111657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To Him </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be the glory, both now and to the day of eternity. Amen</a:t>
            </a:r>
          </a:p>
        </p:txBody>
      </p:sp>
      <p:sp>
        <p:nvSpPr>
          <p:cNvPr id="5" name="Text Box 3">
            <a:extLst>
              <a:ext uri="{FF2B5EF4-FFF2-40B4-BE49-F238E27FC236}">
                <a16:creationId xmlns:a16="http://schemas.microsoft.com/office/drawing/2014/main" id="{405197E8-7556-F8E3-68CE-4367E556FD34}"/>
              </a:ext>
            </a:extLst>
          </p:cNvPr>
          <p:cNvSpPr txBox="1">
            <a:spLocks noChangeArrowheads="1"/>
          </p:cNvSpPr>
          <p:nvPr/>
        </p:nvSpPr>
        <p:spPr bwMode="auto">
          <a:xfrm>
            <a:off x="771525" y="3483291"/>
            <a:ext cx="111657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Simon Peter, a bond-servant and apostle of Jesus Christ, To those who have received a faith of the same kind as ours, by the righteousness of our </a:t>
            </a:r>
            <a:r>
              <a:rPr lang="en-US" sz="3000" u="sng" dirty="0">
                <a:solidFill>
                  <a:schemeClr val="tx1"/>
                </a:solidFill>
                <a:latin typeface="Calibri" panose="020F0502020204030204" pitchFamily="34" charset="0"/>
                <a:ea typeface="Calibri" panose="020F0502020204030204" pitchFamily="34" charset="0"/>
                <a:cs typeface="Calibri" panose="020F0502020204030204" pitchFamily="34" charset="0"/>
              </a:rPr>
              <a:t>God</a:t>
            </a: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n-US" sz="3000" u="sng" dirty="0">
                <a:solidFill>
                  <a:schemeClr val="tx1"/>
                </a:solidFill>
                <a:latin typeface="Calibri" panose="020F0502020204030204" pitchFamily="34" charset="0"/>
                <a:ea typeface="Calibri" panose="020F0502020204030204" pitchFamily="34" charset="0"/>
                <a:cs typeface="Calibri" panose="020F0502020204030204" pitchFamily="34" charset="0"/>
              </a:rPr>
              <a:t>Savior</a:t>
            </a: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000" u="sng" dirty="0">
                <a:solidFill>
                  <a:schemeClr val="tx1"/>
                </a:solidFill>
                <a:latin typeface="Calibri" panose="020F0502020204030204" pitchFamily="34" charset="0"/>
                <a:ea typeface="Calibri" panose="020F0502020204030204" pitchFamily="34" charset="0"/>
                <a:cs typeface="Calibri" panose="020F0502020204030204" pitchFamily="34" charset="0"/>
              </a:rPr>
              <a:t>Jesus</a:t>
            </a: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000" u="sng" dirty="0">
                <a:solidFill>
                  <a:schemeClr val="tx1"/>
                </a:solidFill>
                <a:latin typeface="Calibri" panose="020F0502020204030204" pitchFamily="34" charset="0"/>
                <a:ea typeface="Calibri" panose="020F0502020204030204" pitchFamily="34" charset="0"/>
                <a:cs typeface="Calibri" panose="020F0502020204030204" pitchFamily="34" charset="0"/>
              </a:rPr>
              <a:t>Christ</a:t>
            </a: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 (2 Peter 1:1)</a:t>
            </a:r>
          </a:p>
        </p:txBody>
      </p:sp>
    </p:spTree>
    <p:extLst>
      <p:ext uri="{BB962C8B-B14F-4D97-AF65-F5344CB8AC3E}">
        <p14:creationId xmlns:p14="http://schemas.microsoft.com/office/powerpoint/2010/main" val="22145214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750"/>
                                        <p:tgtEl>
                                          <p:spTgt spid="3"/>
                                        </p:tgtEl>
                                      </p:cBhvr>
                                    </p:animEffect>
                                  </p:childTnLst>
                                </p:cTn>
                              </p:par>
                            </p:childTnLst>
                          </p:cTn>
                        </p:par>
                        <p:par>
                          <p:cTn id="12" fill="hold">
                            <p:stCondLst>
                              <p:cond delay="3750"/>
                            </p:stCondLst>
                            <p:childTnLst>
                              <p:par>
                                <p:cTn id="13" presetID="10" presetClass="entr" presetSubtype="0" fill="hold" grpId="0" nodeType="afterEffect">
                                  <p:stCondLst>
                                    <p:cond delay="100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75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2" grpId="0" uiExpand="1" build="p"/>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22579"/>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22 For not even the Father judges anyone, but He has given all judgment to the Son, 23 so that all will </a:t>
            </a:r>
            <a:r>
              <a:rPr lang="en-US" sz="36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honor</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 Son even as they </a:t>
            </a:r>
            <a:r>
              <a:rPr lang="en-US" sz="36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honor</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 Father. He who does not </a:t>
            </a:r>
            <a:r>
              <a:rPr lang="en-US" sz="36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honor</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 Son does not </a:t>
            </a:r>
            <a:r>
              <a:rPr lang="en-US" sz="36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honor</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 Father who sent Him. </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5:22-23</a:t>
            </a:r>
          </a:p>
        </p:txBody>
      </p:sp>
    </p:spTree>
    <p:extLst>
      <p:ext uri="{BB962C8B-B14F-4D97-AF65-F5344CB8AC3E}">
        <p14:creationId xmlns:p14="http://schemas.microsoft.com/office/powerpoint/2010/main" val="1605200642"/>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3004</TotalTime>
  <Words>2040</Words>
  <Application>Microsoft Office PowerPoint</Application>
  <PresentationFormat>Widescreen</PresentationFormat>
  <Paragraphs>105</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Abadi</vt:lpstr>
      <vt:lpstr>Arial</vt:lpstr>
      <vt:lpstr>Avenir Next LT Pro Light</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35</cp:revision>
  <dcterms:created xsi:type="dcterms:W3CDTF">2022-12-30T16:15:56Z</dcterms:created>
  <dcterms:modified xsi:type="dcterms:W3CDTF">2023-10-21T16:58:55Z</dcterms:modified>
</cp:coreProperties>
</file>